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Shake Off the Coals”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us shake off the coals from our garments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arise in the strength of our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break off the yoke of our bondage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be free in the joy of the word.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pebble has dropped in the water,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waves circle round with the shock—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we anchor our barks in the center,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Or drift out and be wrecked on the rock?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Shake Off the Coals”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us waken out songs in the morning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let them at noontide resound;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the evening shall find us rejoicing,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law in our hearts will be found.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Lord is remembering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bringing her comfort once more—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we anchor our barks in the center,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Or drift out and be wrecked on the shore?</a:t>
            </a:r>
          </a:p>
        </p:txBody>
      </p:sp>
    </p:spTree>
    <p:extLst>
      <p:ext uri="{BB962C8B-B14F-4D97-AF65-F5344CB8AC3E}">
        <p14:creationId xmlns:p14="http://schemas.microsoft.com/office/powerpoint/2010/main" val="14131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Shake Off the Coals”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Thank the Lord for the plan he has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will render us pure as a child,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will change this cold world into heaven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His spirit so holy and mild.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hope of a portion in Zion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cheer us ‘til trials are o’er—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anchor our barks in the center,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be safe from the rocks on the shore.</a:t>
            </a:r>
          </a:p>
        </p:txBody>
      </p:sp>
    </p:spTree>
    <p:extLst>
      <p:ext uri="{BB962C8B-B14F-4D97-AF65-F5344CB8AC3E}">
        <p14:creationId xmlns:p14="http://schemas.microsoft.com/office/powerpoint/2010/main" val="379609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34</cp:revision>
  <dcterms:created xsi:type="dcterms:W3CDTF">2017-06-11T14:47:46Z</dcterms:created>
  <dcterms:modified xsi:type="dcterms:W3CDTF">2017-09-24T16:10:32Z</dcterms:modified>
</cp:coreProperties>
</file>