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99A85"/>
    <a:srgbClr val="6A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F062-4DF8-4CAB-A2BA-E01D1A0E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728B-DCCA-4B3A-B19F-5CC2525B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56D6-9401-4CC3-92BE-829EC40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8090-7E7B-453E-B980-4FB5B259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9038-A744-4A17-8A65-899CB1DF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174-1FEF-4143-8417-9406345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6BCD-F7C5-4486-9C87-52C0B249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09F9-942D-47F6-8F75-71FEA16A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471D-978E-4F5C-AFBD-259CA84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6F26-E6E9-412E-8609-3D6E28B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22E-0B33-4FE3-8D46-F2F466D4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F7618-4271-4E2A-8256-DDC0A81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6F6-D68E-426A-9834-58895AE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C05C-CAC7-4D1A-8926-FA2E5E0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109B-D2AC-40C0-85AF-F9C5B30B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D68-0F83-4F0C-A707-9B9219A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16BE-211F-4836-8C4E-D1B31F93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325C-B5C2-47FA-8A91-1948CB44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4EFE-0F06-4DFF-AEA3-6A1ABD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3716-D1B2-47F2-81CA-CD5978D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754-EA9A-4F55-BF3C-34D6783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4E7A-B64B-477A-8BD1-FCEDC66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A1C-E831-42D8-B68A-99E88F0F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43FC-C988-4157-853A-5CBA63BF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80D7-1B39-463F-984D-EEFC0B7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A70-6E53-4DF4-96CD-6E0F6C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AA59-BC9F-4458-882F-EEDBC8D0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4048-9D1B-4487-A4FF-42D93F81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475B-B6CA-4257-9F14-73B00D7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A1F6-4F0A-42A2-9527-4594A9C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9AEE-65E6-44FF-B709-8634796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C800C-061F-48E3-ABAD-84831C0A7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E9034D-8040-4EF2-8DFA-9BF89D32B9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21B-2CDB-4586-B231-A242A6C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9A2B-5B04-409A-862C-89D1F3D1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10DA-F8EB-4209-83E1-19E5DC4C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52560-9F82-4FD0-B06E-865E8264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A96B-EEE7-4A7B-A717-6F7EDFEB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B494-7C97-40BB-A8A4-DE59774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09E8-F55E-431D-88F4-EA79616B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244B0-50C3-4821-B1C9-3724D89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F8C-77FE-4076-A384-56E7622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CC9-FBE3-40FB-847B-9C3F9B01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0B84E-3275-4D3E-938C-490F104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B70F-2A99-4C49-8F92-CBCF4E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019A-7113-4869-9025-619AB06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58808-DD18-498D-A6B1-03EAC005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833E-05B9-4884-9853-48D4527D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60A-F244-4085-8A1F-17C30D4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4439-0F00-4ECE-93BF-3BB30174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C40E-1195-4DEA-BC9D-F2F78764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EEB-52D7-4335-9478-C71A26A1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7477-97D9-417E-9A63-CB7B8689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3497-FA71-4633-9243-3A08435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72D6-A85A-41F4-9A0B-0861426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6DB7-E7F4-4A90-BF85-C44854FA8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4968-50B4-4AAD-A269-4CA3D7AF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23FC-C19C-41E8-B31E-176C99A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F258-A4A2-4489-BECA-EE86B67C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F629-95C9-4D60-8FBE-59542951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282-C49E-4522-8C79-3C9DFB34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89D2-04CC-441F-BEC1-92105455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D807-9187-4E56-8702-264B1BE3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ADBE-F29A-4ACB-86A5-2945DAC5A7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F0C5-AC90-432C-BB62-433BA997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487D-E7D3-4151-BE75-552C19E2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87175"/>
              </p:ext>
            </p:extLst>
          </p:nvPr>
        </p:nvGraphicFramePr>
        <p:xfrm>
          <a:off x="838199" y="4059212"/>
          <a:ext cx="105156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8532517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TONIGHT (Sun, 9/16/18)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9/23/18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9/30/18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6:00 PM CDT • 23:00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Ordination Service</a:t>
                      </a: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Seventy Bob Moore</a:t>
                      </a: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Elder Abraham Forth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5619"/>
            <a:ext cx="5181600" cy="50666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Sunday Worship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Sunday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5619"/>
            <a:ext cx="5181600" cy="5066620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Us Online</a:t>
            </a:r>
          </a:p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facebook.com/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twitter.com/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instagram.com/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6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1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108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Pristina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90</cp:revision>
  <dcterms:created xsi:type="dcterms:W3CDTF">2017-11-03T19:52:53Z</dcterms:created>
  <dcterms:modified xsi:type="dcterms:W3CDTF">2018-09-16T16:20:13Z</dcterms:modified>
</cp:coreProperties>
</file>