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Heard the Bells on Christmas Day”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427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heard the bells on Christmas Day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old familiar carols play,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wild and sweet the words repeat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peace on earth, good will to men.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Heard the Bells on Christmas Day”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427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thought how, as the day had come,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belfries of all Christendom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Had rolled along the unbroken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peace on earth, good will to men,</a:t>
            </a:r>
          </a:p>
        </p:txBody>
      </p:sp>
    </p:spTree>
    <p:extLst>
      <p:ext uri="{BB962C8B-B14F-4D97-AF65-F5344CB8AC3E}">
        <p14:creationId xmlns:p14="http://schemas.microsoft.com/office/powerpoint/2010/main" val="290370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Heard the Bells on Christmas Day”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427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in despair I bowed my head;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“There is no peace on earth,” I said,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“For hate is strong and mocks he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peace on earth, goodwill to men.”</a:t>
            </a:r>
          </a:p>
        </p:txBody>
      </p:sp>
    </p:spTree>
    <p:extLst>
      <p:ext uri="{BB962C8B-B14F-4D97-AF65-F5344CB8AC3E}">
        <p14:creationId xmlns:p14="http://schemas.microsoft.com/office/powerpoint/2010/main" val="117860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Heard the Bells on Christmas Day”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427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 pealed the bells more loud and deep,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“God is not dead, nor doth He sleep;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wrong shall fail, the right prevail,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peace on earth, good will to men.”</a:t>
            </a:r>
          </a:p>
        </p:txBody>
      </p:sp>
    </p:spTree>
    <p:extLst>
      <p:ext uri="{BB962C8B-B14F-4D97-AF65-F5344CB8AC3E}">
        <p14:creationId xmlns:p14="http://schemas.microsoft.com/office/powerpoint/2010/main" val="111059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Heard the Bells on Christmas Day”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427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, ringing, singing on its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world revolved from night to day,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voice, a chime, a chant sublime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peace on earth, good will to men!</a:t>
            </a:r>
          </a:p>
        </p:txBody>
      </p:sp>
    </p:spTree>
    <p:extLst>
      <p:ext uri="{BB962C8B-B14F-4D97-AF65-F5344CB8AC3E}">
        <p14:creationId xmlns:p14="http://schemas.microsoft.com/office/powerpoint/2010/main" val="47278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48</cp:revision>
  <dcterms:created xsi:type="dcterms:W3CDTF">2017-06-11T14:47:46Z</dcterms:created>
  <dcterms:modified xsi:type="dcterms:W3CDTF">2017-12-24T15:28:33Z</dcterms:modified>
</cp:coreProperties>
</file>