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“One Day, When Fell the Spirit’s Whisper”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98892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One day, when fell the Spirit’s whisper,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It touched to zeal the waiting throng,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Inspiring hope, and courage giving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To cultivate the gift of song.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To make this gift our joy and blessing,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The Master calls for service glad;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He knows the heart that so rejoices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Works good surpassing many sad.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“One Day, When Fell the Spirit’s Whisper”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98892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Sweet comes the call for Zion’s children—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What comfort in this new command—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Who bear the burden of this service,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Who sing must seek to understand.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Young men with voices strong yet tender,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And maids in clear, sweet tones of youth,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With skillful hands and sweeter voices,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Give wings of song to words of truth.</a:t>
            </a:r>
          </a:p>
        </p:txBody>
      </p:sp>
    </p:spTree>
    <p:extLst>
      <p:ext uri="{BB962C8B-B14F-4D97-AF65-F5344CB8AC3E}">
        <p14:creationId xmlns:p14="http://schemas.microsoft.com/office/powerpoint/2010/main" val="133443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“One Day, When Fell the Spirit’s Whisper”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98892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To some grown old, with cares hard laden,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This message gleams with greater truth;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They catch the wave of sweet rejoicing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And sing with gladsomeness of youth.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Now lifted voice and pealing organ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Our best loved songs of worship raise,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That this be counted joyful triumph,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The Spirit’s gift, blest gift of praise.</a:t>
            </a:r>
          </a:p>
        </p:txBody>
      </p:sp>
    </p:spTree>
    <p:extLst>
      <p:ext uri="{BB962C8B-B14F-4D97-AF65-F5344CB8AC3E}">
        <p14:creationId xmlns:p14="http://schemas.microsoft.com/office/powerpoint/2010/main" val="295144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214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30</cp:revision>
  <dcterms:created xsi:type="dcterms:W3CDTF">2017-06-11T14:47:46Z</dcterms:created>
  <dcterms:modified xsi:type="dcterms:W3CDTF">2017-12-10T16:45:20Z</dcterms:modified>
</cp:coreProperties>
</file>