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“Unto God Who Knows Our Every Weakness”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Unto God, who knows our every weakness,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faith we lift our hearts in prayer,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Asking, in humility and meekness,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His love, His direction, and His care.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these latter days, with songs of praise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all must help to spread the gospel story,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every deed from sin be freed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Zion we redeem 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“Unto God Who Knows Our Every Weakness”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9713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Though the task be great that lies before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trust in One divinely strong,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Knowing well at last we’ll be victorious;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will pray that the time will not be long.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these latter days, with songs of praise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all must help to spread the gospel story,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every deed from sin be freed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Zion we redeem </a:t>
            </a:r>
          </a:p>
        </p:txBody>
      </p:sp>
    </p:spTree>
    <p:extLst>
      <p:ext uri="{BB962C8B-B14F-4D97-AF65-F5344CB8AC3E}">
        <p14:creationId xmlns:p14="http://schemas.microsoft.com/office/powerpoint/2010/main" val="80546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“Unto God Who Knows Our Every Weakness”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Lord, accept the humble consecration of our lives,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talents to Thy cause,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Thy word is reached to every nation,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all men have knowledge of Thy laws.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these latter days, with songs of praise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all must help to spread the gospel story,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every deed from sin be freed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Zion we redeem </a:t>
            </a:r>
          </a:p>
        </p:txBody>
      </p:sp>
    </p:spTree>
    <p:extLst>
      <p:ext uri="{BB962C8B-B14F-4D97-AF65-F5344CB8AC3E}">
        <p14:creationId xmlns:p14="http://schemas.microsoft.com/office/powerpoint/2010/main" val="23029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227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33</cp:revision>
  <dcterms:created xsi:type="dcterms:W3CDTF">2017-06-11T14:47:46Z</dcterms:created>
  <dcterms:modified xsi:type="dcterms:W3CDTF">2017-12-10T17:02:33Z</dcterms:modified>
</cp:coreProperties>
</file>