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“Are You Witnessing for Him?”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Tell me, brother, worn and weary,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Toiling o’er life’s pathway dim;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you shedding lights for Jesus,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you witnessing for Him?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you seeking for the sinners,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Those whom Jesus died to win?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you pointing to the fountain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can wash away their sin?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“Are You Witnessing for Him?”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6564"/>
            <a:ext cx="12192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Tell me brother, worn and weary,</a:t>
            </a:r>
          </a:p>
          <a:p>
            <a:pPr algn="ctr"/>
            <a:r>
              <a:rPr lang="en-US" sz="2400" i="1" dirty="0">
                <a:solidFill>
                  <a:schemeClr val="bg1"/>
                </a:solidFill>
              </a:rPr>
              <a:t>(Tell me, brother, worn and weary, Tell me, brother, worn and weary)</a:t>
            </a:r>
          </a:p>
          <a:p>
            <a:pPr algn="ctr"/>
            <a:endParaRPr lang="en-US" sz="2000" i="1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Toiling o’er life’s pathway dim;</a:t>
            </a:r>
          </a:p>
          <a:p>
            <a:pPr lvl="0" algn="ctr"/>
            <a:r>
              <a:rPr lang="en-US" sz="2400" i="1" dirty="0">
                <a:solidFill>
                  <a:srgbClr val="E1E2E1"/>
                </a:solidFill>
              </a:rPr>
              <a:t>(</a:t>
            </a:r>
            <a:r>
              <a:rPr lang="en-US" sz="2400" i="1" dirty="0">
                <a:solidFill>
                  <a:schemeClr val="bg1"/>
                </a:solidFill>
              </a:rPr>
              <a:t>Toiling o’er life’s pathway dim</a:t>
            </a:r>
            <a:r>
              <a:rPr lang="en-US" sz="2400" i="1" dirty="0">
                <a:solidFill>
                  <a:srgbClr val="E1E2E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Toiling o’er life’s pathway dim</a:t>
            </a:r>
            <a:r>
              <a:rPr lang="en-US" sz="2400" i="1" dirty="0">
                <a:solidFill>
                  <a:srgbClr val="E1E2E1"/>
                </a:solidFill>
              </a:rPr>
              <a:t>)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you shedding light for Jesus?</a:t>
            </a:r>
          </a:p>
          <a:p>
            <a:pPr algn="ctr"/>
            <a:r>
              <a:rPr lang="en-US" sz="2400" i="1" dirty="0">
                <a:solidFill>
                  <a:srgbClr val="E1E2E1"/>
                </a:solidFill>
              </a:rPr>
              <a:t>(</a:t>
            </a:r>
            <a:r>
              <a:rPr lang="en-US" sz="2400" i="1" dirty="0">
                <a:solidFill>
                  <a:schemeClr val="bg1"/>
                </a:solidFill>
              </a:rPr>
              <a:t>Are you shedding light for Jesus?</a:t>
            </a:r>
            <a:r>
              <a:rPr lang="en-US" sz="2400" i="1" dirty="0">
                <a:solidFill>
                  <a:srgbClr val="E1E2E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Are you shedding light for Jesus?</a:t>
            </a:r>
            <a:r>
              <a:rPr lang="en-US" sz="2400" i="1" dirty="0">
                <a:solidFill>
                  <a:srgbClr val="E1E2E1"/>
                </a:solidFill>
              </a:rPr>
              <a:t>)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you witnessing for Him?</a:t>
            </a:r>
          </a:p>
          <a:p>
            <a:pPr algn="ctr"/>
            <a:r>
              <a:rPr lang="en-US" sz="2400" i="1" dirty="0">
                <a:solidFill>
                  <a:srgbClr val="E1E2E1"/>
                </a:solidFill>
              </a:rPr>
              <a:t>(</a:t>
            </a:r>
            <a:r>
              <a:rPr lang="en-US" sz="2400" i="1" dirty="0">
                <a:solidFill>
                  <a:schemeClr val="bg1"/>
                </a:solidFill>
              </a:rPr>
              <a:t>Are you witnessing for Him?</a:t>
            </a:r>
            <a:r>
              <a:rPr lang="en-US" sz="2400" i="1" dirty="0">
                <a:solidFill>
                  <a:srgbClr val="E1E2E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Are you witnessing for Him?</a:t>
            </a:r>
            <a:r>
              <a:rPr lang="en-US" sz="2400" i="1" dirty="0">
                <a:solidFill>
                  <a:srgbClr val="E1E2E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666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“Are You Witnessing for Him?”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Are you watching by the wayside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fainting ones who fall?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Do you take them to the Savior,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has promised rest to all?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Do you love to tell of Jesus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More than all the world beside?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Does it bring a heavenly blessing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God’s people to abide?</a:t>
            </a:r>
          </a:p>
        </p:txBody>
      </p:sp>
    </p:spTree>
    <p:extLst>
      <p:ext uri="{BB962C8B-B14F-4D97-AF65-F5344CB8AC3E}">
        <p14:creationId xmlns:p14="http://schemas.microsoft.com/office/powerpoint/2010/main" val="78548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“Are You Witnessing for Him?”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6564"/>
            <a:ext cx="12192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Tell me brother, worn and weary,</a:t>
            </a:r>
          </a:p>
          <a:p>
            <a:pPr algn="ctr"/>
            <a:r>
              <a:rPr lang="en-US" sz="2400" i="1" dirty="0">
                <a:solidFill>
                  <a:schemeClr val="bg1"/>
                </a:solidFill>
              </a:rPr>
              <a:t>(Tell me, brother, worn and weary, Tell me, brother, worn and weary)</a:t>
            </a:r>
          </a:p>
          <a:p>
            <a:pPr algn="ctr"/>
            <a:endParaRPr lang="en-US" sz="2000" i="1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Toiling o’er life’s pathway dim;</a:t>
            </a:r>
          </a:p>
          <a:p>
            <a:pPr lvl="0" algn="ctr"/>
            <a:r>
              <a:rPr lang="en-US" sz="2400" i="1" dirty="0">
                <a:solidFill>
                  <a:srgbClr val="E1E2E1"/>
                </a:solidFill>
              </a:rPr>
              <a:t>(</a:t>
            </a:r>
            <a:r>
              <a:rPr lang="en-US" sz="2400" i="1" dirty="0">
                <a:solidFill>
                  <a:schemeClr val="bg1"/>
                </a:solidFill>
              </a:rPr>
              <a:t>Toiling o’er life’s pathway dim</a:t>
            </a:r>
            <a:r>
              <a:rPr lang="en-US" sz="2400" i="1" dirty="0">
                <a:solidFill>
                  <a:srgbClr val="E1E2E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Toiling o’er life’s pathway dim</a:t>
            </a:r>
            <a:r>
              <a:rPr lang="en-US" sz="2400" i="1" dirty="0">
                <a:solidFill>
                  <a:srgbClr val="E1E2E1"/>
                </a:solidFill>
              </a:rPr>
              <a:t>)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you shedding light for Jesus?</a:t>
            </a:r>
          </a:p>
          <a:p>
            <a:pPr algn="ctr"/>
            <a:r>
              <a:rPr lang="en-US" sz="2400" i="1" dirty="0">
                <a:solidFill>
                  <a:srgbClr val="E1E2E1"/>
                </a:solidFill>
              </a:rPr>
              <a:t>(</a:t>
            </a:r>
            <a:r>
              <a:rPr lang="en-US" sz="2400" i="1" dirty="0">
                <a:solidFill>
                  <a:schemeClr val="bg1"/>
                </a:solidFill>
              </a:rPr>
              <a:t>Are you shedding light for Jesus?</a:t>
            </a:r>
            <a:r>
              <a:rPr lang="en-US" sz="2400" i="1" dirty="0">
                <a:solidFill>
                  <a:srgbClr val="E1E2E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Are you shedding light for Jesus?</a:t>
            </a:r>
            <a:r>
              <a:rPr lang="en-US" sz="2400" i="1" dirty="0">
                <a:solidFill>
                  <a:srgbClr val="E1E2E1"/>
                </a:solidFill>
              </a:rPr>
              <a:t>)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you witnessing for Him?</a:t>
            </a:r>
          </a:p>
          <a:p>
            <a:pPr algn="ctr"/>
            <a:r>
              <a:rPr lang="en-US" sz="2400" i="1" dirty="0">
                <a:solidFill>
                  <a:srgbClr val="E1E2E1"/>
                </a:solidFill>
              </a:rPr>
              <a:t>(</a:t>
            </a:r>
            <a:r>
              <a:rPr lang="en-US" sz="2400" i="1" dirty="0">
                <a:solidFill>
                  <a:schemeClr val="bg1"/>
                </a:solidFill>
              </a:rPr>
              <a:t>Are you witnessing for Him?</a:t>
            </a:r>
            <a:r>
              <a:rPr lang="en-US" sz="2400" i="1" dirty="0">
                <a:solidFill>
                  <a:srgbClr val="E1E2E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Are you witnessing for Him?</a:t>
            </a:r>
            <a:r>
              <a:rPr lang="en-US" sz="2400" i="1" dirty="0">
                <a:solidFill>
                  <a:srgbClr val="E1E2E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846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“Are You Witnessing for Him?”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Have you made a consecration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your earthly time and store?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Have you placed them on the altar?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the master asks no more;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Thus, O Christian, may we journey,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Showing forth the Savior’s praise,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our lamps all bright and burning,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the world may catch their rays.</a:t>
            </a:r>
          </a:p>
        </p:txBody>
      </p:sp>
    </p:spTree>
    <p:extLst>
      <p:ext uri="{BB962C8B-B14F-4D97-AF65-F5344CB8AC3E}">
        <p14:creationId xmlns:p14="http://schemas.microsoft.com/office/powerpoint/2010/main" val="140716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“Are You Witnessing for Him?”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6564"/>
            <a:ext cx="12192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Tell me brother, worn and weary,</a:t>
            </a:r>
          </a:p>
          <a:p>
            <a:pPr algn="ctr"/>
            <a:r>
              <a:rPr lang="en-US" sz="2400" i="1" dirty="0">
                <a:solidFill>
                  <a:schemeClr val="bg1"/>
                </a:solidFill>
              </a:rPr>
              <a:t>(Tell me, brother, worn and weary, Tell me, brother, worn and weary)</a:t>
            </a:r>
          </a:p>
          <a:p>
            <a:pPr algn="ctr"/>
            <a:endParaRPr lang="en-US" sz="2000" i="1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Toiling o’er life’s pathway dim;</a:t>
            </a:r>
          </a:p>
          <a:p>
            <a:pPr lvl="0" algn="ctr"/>
            <a:r>
              <a:rPr lang="en-US" sz="2400" i="1" dirty="0">
                <a:solidFill>
                  <a:srgbClr val="E1E2E1"/>
                </a:solidFill>
              </a:rPr>
              <a:t>(</a:t>
            </a:r>
            <a:r>
              <a:rPr lang="en-US" sz="2400" i="1" dirty="0">
                <a:solidFill>
                  <a:schemeClr val="bg1"/>
                </a:solidFill>
              </a:rPr>
              <a:t>Toiling o’er life’s pathway dim</a:t>
            </a:r>
            <a:r>
              <a:rPr lang="en-US" sz="2400" i="1" dirty="0">
                <a:solidFill>
                  <a:srgbClr val="E1E2E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Toiling o’er life’s pathway dim</a:t>
            </a:r>
            <a:r>
              <a:rPr lang="en-US" sz="2400" i="1" dirty="0">
                <a:solidFill>
                  <a:srgbClr val="E1E2E1"/>
                </a:solidFill>
              </a:rPr>
              <a:t>)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you shedding light for Jesus?</a:t>
            </a:r>
          </a:p>
          <a:p>
            <a:pPr algn="ctr"/>
            <a:r>
              <a:rPr lang="en-US" sz="2400" i="1" dirty="0">
                <a:solidFill>
                  <a:srgbClr val="E1E2E1"/>
                </a:solidFill>
              </a:rPr>
              <a:t>(</a:t>
            </a:r>
            <a:r>
              <a:rPr lang="en-US" sz="2400" i="1" dirty="0">
                <a:solidFill>
                  <a:schemeClr val="bg1"/>
                </a:solidFill>
              </a:rPr>
              <a:t>Are you shedding light for Jesus?</a:t>
            </a:r>
            <a:r>
              <a:rPr lang="en-US" sz="2400" i="1" dirty="0">
                <a:solidFill>
                  <a:srgbClr val="E1E2E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Are you shedding light for Jesus?</a:t>
            </a:r>
            <a:r>
              <a:rPr lang="en-US" sz="2400" i="1" dirty="0">
                <a:solidFill>
                  <a:srgbClr val="E1E2E1"/>
                </a:solidFill>
              </a:rPr>
              <a:t>)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you witnessing for Him?</a:t>
            </a:r>
          </a:p>
          <a:p>
            <a:pPr algn="ctr"/>
            <a:r>
              <a:rPr lang="en-US" sz="2400" i="1" dirty="0">
                <a:solidFill>
                  <a:srgbClr val="E1E2E1"/>
                </a:solidFill>
              </a:rPr>
              <a:t>(</a:t>
            </a:r>
            <a:r>
              <a:rPr lang="en-US" sz="2400" i="1" dirty="0">
                <a:solidFill>
                  <a:schemeClr val="bg1"/>
                </a:solidFill>
              </a:rPr>
              <a:t>Are you witnessing for Him?</a:t>
            </a:r>
            <a:r>
              <a:rPr lang="en-US" sz="2400" i="1" dirty="0">
                <a:solidFill>
                  <a:srgbClr val="E1E2E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Are you witnessing for Him?</a:t>
            </a:r>
            <a:r>
              <a:rPr lang="en-US" sz="2400" i="1" dirty="0">
                <a:solidFill>
                  <a:srgbClr val="E1E2E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3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451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33</cp:revision>
  <dcterms:created xsi:type="dcterms:W3CDTF">2017-06-11T14:47:46Z</dcterms:created>
  <dcterms:modified xsi:type="dcterms:W3CDTF">2017-12-17T17:19:40Z</dcterms:modified>
</cp:coreProperties>
</file>