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Holy Night!”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549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O holy night!  The stars are brightly shining,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It is the night of our dear Savior’s birth;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Long lay the world in sin and error pining,</a:t>
            </a:r>
          </a:p>
          <a:p>
            <a:pPr algn="ctr"/>
            <a:r>
              <a:rPr lang="en-US" sz="3200" dirty="0" err="1">
                <a:solidFill>
                  <a:schemeClr val="bg1"/>
                </a:solidFill>
              </a:rPr>
              <a:t>‘Til</a:t>
            </a:r>
            <a:r>
              <a:rPr lang="en-US" sz="3200" dirty="0">
                <a:solidFill>
                  <a:schemeClr val="bg1"/>
                </a:solidFill>
              </a:rPr>
              <a:t> He appeared and the soul felt its worth.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A thrill of hope the weary world rejoices,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For yonder breaks a new and glorious morn;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Fall on your knees</a:t>
            </a:r>
            <a:r>
              <a:rPr lang="en-US" sz="3200">
                <a:solidFill>
                  <a:schemeClr val="bg1"/>
                </a:solidFill>
              </a:rPr>
              <a:t>, O </a:t>
            </a:r>
            <a:r>
              <a:rPr lang="en-US" sz="3200" dirty="0">
                <a:solidFill>
                  <a:schemeClr val="bg1"/>
                </a:solidFill>
              </a:rPr>
              <a:t>hear the angel voices!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O night divine, O night when Christ was born!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O night, O holy night, O night divine!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Holy Night!”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549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Led by the light of faith serenely beaming,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With glowing hearts by His cradle we stand;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So led by light of a star sweetly gleaming,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Here came the wise men from Orient land.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The King of kings lay thus in lowly manger,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In all our trials born to be our Friend;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He knows our need, to our weakness is no stranger.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Behold your King, before Him lowly bend!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Behold your King, before Him lowly bend!</a:t>
            </a:r>
          </a:p>
        </p:txBody>
      </p:sp>
    </p:spTree>
    <p:extLst>
      <p:ext uri="{BB962C8B-B14F-4D97-AF65-F5344CB8AC3E}">
        <p14:creationId xmlns:p14="http://schemas.microsoft.com/office/powerpoint/2010/main" val="275791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Holy Night!”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549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Truly He taught us to love one another;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His law is love and His gospel is peace;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Chains shall He break, for the slave is our brother,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And in His name all oppression shall cease.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Sweet hymns of joy in grateful chorus raise we,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Let all within us praise His holy name;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Christ is the Lord, O praise His name forever!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His power and glory evermore proclaim!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His power and glory evermore proclaim.</a:t>
            </a:r>
          </a:p>
        </p:txBody>
      </p:sp>
    </p:spTree>
    <p:extLst>
      <p:ext uri="{BB962C8B-B14F-4D97-AF65-F5344CB8AC3E}">
        <p14:creationId xmlns:p14="http://schemas.microsoft.com/office/powerpoint/2010/main" val="306057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278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30</cp:revision>
  <dcterms:created xsi:type="dcterms:W3CDTF">2017-06-11T14:47:46Z</dcterms:created>
  <dcterms:modified xsi:type="dcterms:W3CDTF">2017-12-04T05:13:21Z</dcterms:modified>
</cp:coreProperties>
</file>