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“Admonition”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938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“O my people,” </a:t>
            </a:r>
            <a:r>
              <a:rPr lang="en-US" sz="3600" dirty="0" err="1">
                <a:solidFill>
                  <a:schemeClr val="bg1"/>
                </a:solidFill>
              </a:rPr>
              <a:t>saith</a:t>
            </a:r>
            <a:r>
              <a:rPr lang="en-US" sz="3600" dirty="0">
                <a:solidFill>
                  <a:schemeClr val="bg1"/>
                </a:solidFill>
              </a:rPr>
              <a:t> the Spirit,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“Hear the word of God today;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Be not slothful, but obedient;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‘Tis</a:t>
            </a:r>
            <a:r>
              <a:rPr lang="en-US" sz="3600" dirty="0">
                <a:solidFill>
                  <a:schemeClr val="bg1"/>
                </a:solidFill>
              </a:rPr>
              <a:t> the world’s momentous day!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Unto honor I have called you—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Honor great as angels know;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Heed ye, then, a Father’s counsel,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by deeds your purpose show.”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“Admonition”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3365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Be ye not deceived!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Remember, I have I have sworn to execute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my purpose, naught can hinder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Vain what man may institute.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Take ye, then, my hand extended—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me lead you where I will;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Peace and safety, light and glory,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Crown the crest of Zion’s hill.</a:t>
            </a:r>
          </a:p>
        </p:txBody>
      </p:sp>
    </p:spTree>
    <p:extLst>
      <p:ext uri="{BB962C8B-B14F-4D97-AF65-F5344CB8AC3E}">
        <p14:creationId xmlns:p14="http://schemas.microsoft.com/office/powerpoint/2010/main" val="296914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“Admonition”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3365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 have spoken! Few have heeded!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What remains for me to do?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Warnings old wait vindication!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Man must learn that God is true.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restraining gates of mercy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Led me oft to interpose,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Shall the devastating currents,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Fraught with woe– no more oppose.</a:t>
            </a:r>
          </a:p>
        </p:txBody>
      </p:sp>
    </p:spTree>
    <p:extLst>
      <p:ext uri="{BB962C8B-B14F-4D97-AF65-F5344CB8AC3E}">
        <p14:creationId xmlns:p14="http://schemas.microsoft.com/office/powerpoint/2010/main" val="288923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“Admonition”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938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“Time is ripe!  My work must hasten!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Whoso will may bide the hour.”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Naught can harm whom God </a:t>
            </a:r>
            <a:r>
              <a:rPr lang="en-US" sz="3600" dirty="0" err="1">
                <a:solidFill>
                  <a:schemeClr val="bg1"/>
                </a:solidFill>
              </a:rPr>
              <a:t>protecteth</a:t>
            </a:r>
            <a:r>
              <a:rPr lang="en-US" sz="3600" dirty="0">
                <a:solidFill>
                  <a:schemeClr val="bg1"/>
                </a:solidFill>
              </a:rPr>
              <a:t>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Elements confess His power.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“Up ye, then, to the high places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have bid you occupy!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Peril waits upon the heedless,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Grace upon the souls who try!”</a:t>
            </a:r>
          </a:p>
        </p:txBody>
      </p:sp>
    </p:spTree>
    <p:extLst>
      <p:ext uri="{BB962C8B-B14F-4D97-AF65-F5344CB8AC3E}">
        <p14:creationId xmlns:p14="http://schemas.microsoft.com/office/powerpoint/2010/main" val="314981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“Admonition”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938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Whoso </a:t>
            </a:r>
            <a:r>
              <a:rPr lang="en-US" sz="3600" dirty="0" err="1">
                <a:solidFill>
                  <a:schemeClr val="bg1"/>
                </a:solidFill>
              </a:rPr>
              <a:t>lusteth</a:t>
            </a:r>
            <a:r>
              <a:rPr lang="en-US" sz="3600" dirty="0">
                <a:solidFill>
                  <a:schemeClr val="bg1"/>
                </a:solidFill>
              </a:rPr>
              <a:t> after pleasure—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High estate, or mammon’s store—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Envious or proud </a:t>
            </a:r>
            <a:r>
              <a:rPr lang="en-US" sz="3600" dirty="0" err="1">
                <a:solidFill>
                  <a:schemeClr val="bg1"/>
                </a:solidFill>
              </a:rPr>
              <a:t>remaineth</a:t>
            </a:r>
            <a:r>
              <a:rPr lang="en-US" sz="3600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Though he gain the world, is poor.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If you would be rich, be holy!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Would you dwell all heights above?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Heed ye, then, this admonition: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Climb to atmospheres of love.</a:t>
            </a:r>
          </a:p>
        </p:txBody>
      </p:sp>
    </p:spTree>
    <p:extLst>
      <p:ext uri="{BB962C8B-B14F-4D97-AF65-F5344CB8AC3E}">
        <p14:creationId xmlns:p14="http://schemas.microsoft.com/office/powerpoint/2010/main" val="158050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“Admonition”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938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“Love ye me and love all people—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Love as I have loved you;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This your calling– this my purpose—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Thus be my disciples true.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Then in this exalted station,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Your companion I will be;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Every promise of my Scriptures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Will be verified in Thee.”</a:t>
            </a:r>
          </a:p>
        </p:txBody>
      </p:sp>
    </p:spTree>
    <p:extLst>
      <p:ext uri="{BB962C8B-B14F-4D97-AF65-F5344CB8AC3E}">
        <p14:creationId xmlns:p14="http://schemas.microsoft.com/office/powerpoint/2010/main" val="3432684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“Admonition”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938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“Get ye up, then, to your mountain,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Zion of this closing day!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the glory of my coming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Waits to break upon your way!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Forth from thence your testimony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Shall to trembling nations go,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the world confess that with you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God has residence below.”</a:t>
            </a:r>
          </a:p>
        </p:txBody>
      </p:sp>
    </p:spTree>
    <p:extLst>
      <p:ext uri="{BB962C8B-B14F-4D97-AF65-F5344CB8AC3E}">
        <p14:creationId xmlns:p14="http://schemas.microsoft.com/office/powerpoint/2010/main" val="12885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412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47</cp:revision>
  <dcterms:created xsi:type="dcterms:W3CDTF">2017-06-11T14:47:46Z</dcterms:created>
  <dcterms:modified xsi:type="dcterms:W3CDTF">2017-12-17T17:57:51Z</dcterms:modified>
</cp:coreProperties>
</file>