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“Draw Thou My Soul, O Christ”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Draw Thou my soul, O Christ,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Closer to Thine;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Breathe into every wish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will divine.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Raised my low self above,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Won by Thy deathless love,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Ever, O Christ, through mine,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Thy life shine.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“Draw Thou My Soul, O Christ”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Lead forth my soul, O Christ,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One with Thine own;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Joyful to follow Thee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Through paths unknown.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Thee my strength renew;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Give me Thy work to do.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Through me Thy truth be shown,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love made known.</a:t>
            </a:r>
          </a:p>
        </p:txBody>
      </p:sp>
    </p:spTree>
    <p:extLst>
      <p:ext uri="{BB962C8B-B14F-4D97-AF65-F5344CB8AC3E}">
        <p14:creationId xmlns:p14="http://schemas.microsoft.com/office/powerpoint/2010/main" val="39805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“Draw Thou My Soul, O Christ”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Not for myself alone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May my prayer be;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Lift Thou Thy world, O Christ,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Closer to Thee;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Cleanse from its guilt and wrong,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Teach it salvation’s song,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‘Til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earth, as heaven, fulfill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God’s holy will.</a:t>
            </a:r>
          </a:p>
        </p:txBody>
      </p:sp>
    </p:spTree>
    <p:extLst>
      <p:ext uri="{BB962C8B-B14F-4D97-AF65-F5344CB8AC3E}">
        <p14:creationId xmlns:p14="http://schemas.microsoft.com/office/powerpoint/2010/main" val="56447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163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40</cp:revision>
  <dcterms:created xsi:type="dcterms:W3CDTF">2017-06-11T14:47:46Z</dcterms:created>
  <dcterms:modified xsi:type="dcterms:W3CDTF">2020-08-09T15:37:47Z</dcterms:modified>
</cp:coreProperties>
</file>