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8675"/>
    <a:srgbClr val="333333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0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0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8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3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5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7251A-AE54-443C-B8FE-5F636E835EBF}" type="datetimeFigureOut">
              <a:rPr lang="en-US" smtClean="0"/>
              <a:t>7/26/2020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6558E-FF3A-4445-B3F3-A83DF7386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“Blest Be Thou, O God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791126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Blest be Thou,  God of Israel,</a:t>
            </a:r>
          </a:p>
          <a:p>
            <a:r>
              <a:rPr lang="en-US" dirty="0"/>
              <a:t>Thou, our Father and our Lord!</a:t>
            </a:r>
          </a:p>
          <a:p>
            <a:r>
              <a:rPr lang="en-US" dirty="0"/>
              <a:t>Blest Thy majesty forever;</a:t>
            </a:r>
          </a:p>
          <a:p>
            <a:r>
              <a:rPr lang="en-US" dirty="0"/>
              <a:t>Ever be Thy name adored!</a:t>
            </a:r>
          </a:p>
          <a:p>
            <a:endParaRPr lang="en-US" dirty="0"/>
          </a:p>
          <a:p>
            <a:r>
              <a:rPr lang="en-US" dirty="0"/>
              <a:t>Thine, O Lord, are power and greatness;</a:t>
            </a:r>
          </a:p>
          <a:p>
            <a:r>
              <a:rPr lang="en-US" dirty="0"/>
              <a:t>Glory, victory are Thine own;</a:t>
            </a:r>
          </a:p>
          <a:p>
            <a:r>
              <a:rPr lang="en-US" dirty="0"/>
              <a:t>All is Thine in earth and heaven</a:t>
            </a:r>
          </a:p>
          <a:p>
            <a:r>
              <a:rPr lang="en-US" dirty="0"/>
              <a:t>Over all Thy boundless throne.</a:t>
            </a:r>
          </a:p>
        </p:txBody>
      </p:sp>
    </p:spTree>
    <p:extLst>
      <p:ext uri="{BB962C8B-B14F-4D97-AF65-F5344CB8AC3E}">
        <p14:creationId xmlns:p14="http://schemas.microsoft.com/office/powerpoint/2010/main" val="264006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444197"/>
            <a:ext cx="12192000" cy="1413803"/>
          </a:xfrm>
          <a:prstGeom prst="rect">
            <a:avLst/>
          </a:prstGeom>
          <a:gradFill flip="none" rotWithShape="1">
            <a:gsLst>
              <a:gs pos="0">
                <a:srgbClr val="998675">
                  <a:alpha val="0"/>
                </a:srgbClr>
              </a:gs>
              <a:gs pos="100000">
                <a:srgbClr val="99867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5927320"/>
            <a:ext cx="121920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3200" u="sng">
                <a:solidFill>
                  <a:schemeClr val="bg1"/>
                </a:solidFill>
                <a:latin typeface="Assistant SemiBold" panose="00000700000000000000" pitchFamily="2" charset="-79"/>
                <a:cs typeface="Assistant SemiBold" panose="00000700000000000000" pitchFamily="2" charset="-79"/>
              </a:defRPr>
            </a:lvl1pPr>
          </a:lstStyle>
          <a:p>
            <a:r>
              <a:rPr lang="en-US" dirty="0"/>
              <a:t>“Blest Be Thou, O God of Israel”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61311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 spc="50">
                <a:solidFill>
                  <a:schemeClr val="bg1"/>
                </a:solidFill>
                <a:latin typeface="Assistant" panose="00000500000000000000" pitchFamily="2" charset="-79"/>
                <a:cs typeface="Assistant" panose="00000500000000000000" pitchFamily="2" charset="-79"/>
              </a:defRPr>
            </a:lvl1pPr>
          </a:lstStyle>
          <a:p>
            <a:r>
              <a:rPr lang="en-US" dirty="0"/>
              <a:t>Riches come of Thee, and honor;</a:t>
            </a:r>
          </a:p>
          <a:p>
            <a:r>
              <a:rPr lang="en-US" dirty="0"/>
              <a:t>Power and might to Thee belong—</a:t>
            </a:r>
          </a:p>
          <a:p>
            <a:r>
              <a:rPr lang="en-US" dirty="0"/>
              <a:t>Thine it is to make us prosper,</a:t>
            </a:r>
          </a:p>
          <a:p>
            <a:r>
              <a:rPr lang="en-US" dirty="0"/>
              <a:t>Only Thine to make us strong.</a:t>
            </a:r>
          </a:p>
        </p:txBody>
      </p:sp>
    </p:spTree>
    <p:extLst>
      <p:ext uri="{BB962C8B-B14F-4D97-AF65-F5344CB8AC3E}">
        <p14:creationId xmlns:p14="http://schemas.microsoft.com/office/powerpoint/2010/main" val="1751220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212121"/>
      </a:dk1>
      <a:lt1>
        <a:srgbClr val="E1E2E1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107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Assistant</vt:lpstr>
      <vt:lpstr>Assistant SemiBold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McMilian</dc:creator>
  <cp:lastModifiedBy>Zarahemla Branch</cp:lastModifiedBy>
  <cp:revision>28</cp:revision>
  <dcterms:created xsi:type="dcterms:W3CDTF">2017-06-11T14:47:46Z</dcterms:created>
  <dcterms:modified xsi:type="dcterms:W3CDTF">2020-07-26T15:18:22Z</dcterms:modified>
</cp:coreProperties>
</file>