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“God, the Source of Light and Beauty”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God, the source of light and beauty,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Grant response in sense and sight;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Stir our minds to follow duty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Rouse our souls from earthborn night;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Give us through our clouded vision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Clearer knowledge of Thy will,</a:t>
            </a:r>
          </a:p>
          <a:p>
            <a:pPr algn="ctr"/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Thine undefeated purpose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Through our lives Thou shalt fulfill.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“God, the Source of Light and Beauty”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Great Musician of the thunder,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Builder of the mountain range,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Painter of the sunset’s splendor,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Planner of the season’s change,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Help us fill our lives with beauty;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Still the roar of guns and strife;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Build Thy kingdom of the future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Here within our daily life.</a:t>
            </a:r>
          </a:p>
        </p:txBody>
      </p:sp>
    </p:spTree>
    <p:extLst>
      <p:ext uri="{BB962C8B-B14F-4D97-AF65-F5344CB8AC3E}">
        <p14:creationId xmlns:p14="http://schemas.microsoft.com/office/powerpoint/2010/main" val="312281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“God, the Source of Light and Beauty”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Author of creation’s being,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hast shared our pain and loss;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Though Christ’s gallant life of service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Shines the radiance of the cross.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God, the source of light and beauty,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Faith assures Thy reign above.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Here on Earth we need Thy presence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Teach us how to walk in love.</a:t>
            </a:r>
          </a:p>
        </p:txBody>
      </p:sp>
    </p:spTree>
    <p:extLst>
      <p:ext uri="{BB962C8B-B14F-4D97-AF65-F5344CB8AC3E}">
        <p14:creationId xmlns:p14="http://schemas.microsoft.com/office/powerpoint/2010/main" val="384236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31</cp:revision>
  <dcterms:created xsi:type="dcterms:W3CDTF">2017-06-11T14:47:46Z</dcterms:created>
  <dcterms:modified xsi:type="dcterms:W3CDTF">2020-08-09T15:43:55Z</dcterms:modified>
</cp:coreProperties>
</file>