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“Come, Thou Almighty King”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937644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Come, Thou Almighty King,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Help us Thy name to sing,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Help us to praise!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Father all glorious,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O’er all victorious,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Come and reign over us,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Alpha of Days!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“Come, Thou Almighty King”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000396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Jesus, our Lord, arise,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Scatter our enemies,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Now make them fall!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Thine Almighty aid,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Our sure defense be made,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Our souls on Thee be stayed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Lord, hear our call!</a:t>
            </a:r>
          </a:p>
        </p:txBody>
      </p:sp>
    </p:spTree>
    <p:extLst>
      <p:ext uri="{BB962C8B-B14F-4D97-AF65-F5344CB8AC3E}">
        <p14:creationId xmlns:p14="http://schemas.microsoft.com/office/powerpoint/2010/main" val="152625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“Come, Thou Almighty King”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027291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Come, Holy Comforter,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Thy sacred witness bear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this glad hour;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Thou who Almighty art,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Now rule in every heart,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ne’er from us depart,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Spirit of power.</a:t>
            </a:r>
          </a:p>
        </p:txBody>
      </p:sp>
    </p:spTree>
    <p:extLst>
      <p:ext uri="{BB962C8B-B14F-4D97-AF65-F5344CB8AC3E}">
        <p14:creationId xmlns:p14="http://schemas.microsoft.com/office/powerpoint/2010/main" val="559302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131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34</cp:revision>
  <dcterms:created xsi:type="dcterms:W3CDTF">2017-06-11T14:47:46Z</dcterms:created>
  <dcterms:modified xsi:type="dcterms:W3CDTF">2020-08-02T15:44:28Z</dcterms:modified>
</cp:coreProperties>
</file>