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12121"/>
    <a:srgbClr val="99867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God, Our Help in Ages Past”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God, our help in ages past,</a:t>
            </a:r>
          </a:p>
          <a:p>
            <a:r>
              <a:rPr lang="en-US" dirty="0"/>
              <a:t>Our hope for years to come,</a:t>
            </a:r>
          </a:p>
          <a:p>
            <a:r>
              <a:rPr lang="en-US" dirty="0"/>
              <a:t>Our shelter from the stormy blast,</a:t>
            </a:r>
          </a:p>
          <a:p>
            <a:r>
              <a:rPr lang="en-US" dirty="0"/>
              <a:t>And our eternal home!</a:t>
            </a:r>
          </a:p>
          <a:p>
            <a:endParaRPr lang="en-US" dirty="0"/>
          </a:p>
          <a:p>
            <a:r>
              <a:rPr lang="en-US" dirty="0"/>
              <a:t>Before the hills in order stood,</a:t>
            </a:r>
          </a:p>
          <a:p>
            <a:r>
              <a:rPr lang="en-US" dirty="0"/>
              <a:t>Or earth received her frame,</a:t>
            </a:r>
          </a:p>
          <a:p>
            <a:r>
              <a:rPr lang="en-US" dirty="0"/>
              <a:t>From everlasting Thou art God,</a:t>
            </a:r>
          </a:p>
          <a:p>
            <a:r>
              <a:rPr lang="en-US" dirty="0"/>
              <a:t>To endless years the same.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God, Our Help in Ages Past”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948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 thousand ages in Thy sight</a:t>
            </a:r>
          </a:p>
          <a:p>
            <a:r>
              <a:rPr lang="en-US" dirty="0"/>
              <a:t>Are like an evening gone,</a:t>
            </a:r>
          </a:p>
          <a:p>
            <a:r>
              <a:rPr lang="en-US" dirty="0"/>
              <a:t>Short as the watch that ends the night</a:t>
            </a:r>
          </a:p>
          <a:p>
            <a:r>
              <a:rPr lang="en-US" dirty="0"/>
              <a:t>Before the rising sun.</a:t>
            </a:r>
          </a:p>
          <a:p>
            <a:endParaRPr lang="en-US" dirty="0"/>
          </a:p>
          <a:p>
            <a:r>
              <a:rPr lang="en-US" dirty="0"/>
              <a:t>Time, like an ever-rolling stream,</a:t>
            </a:r>
          </a:p>
          <a:p>
            <a:r>
              <a:rPr lang="en-US" dirty="0"/>
              <a:t>Bears all its sons away;</a:t>
            </a:r>
          </a:p>
          <a:p>
            <a:r>
              <a:rPr lang="en-US" dirty="0"/>
              <a:t>They fly forgetting as a dream</a:t>
            </a:r>
          </a:p>
          <a:p>
            <a:r>
              <a:rPr lang="en-US" dirty="0"/>
              <a:t>Dies at the opening day.</a:t>
            </a:r>
          </a:p>
        </p:txBody>
      </p:sp>
    </p:spTree>
    <p:extLst>
      <p:ext uri="{BB962C8B-B14F-4D97-AF65-F5344CB8AC3E}">
        <p14:creationId xmlns:p14="http://schemas.microsoft.com/office/powerpoint/2010/main" val="240965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9BCA0-8981-4234-B160-35643BA4FA3B}"/>
              </a:ext>
            </a:extLst>
          </p:cNvPr>
          <p:cNvSpPr/>
          <p:nvPr/>
        </p:nvSpPr>
        <p:spPr>
          <a:xfrm>
            <a:off x="0" y="55965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“O God, Our Help in Ages Past”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03567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O God, our help in ages past,</a:t>
            </a:r>
          </a:p>
          <a:p>
            <a:r>
              <a:rPr lang="en-US" dirty="0"/>
              <a:t>Our hope for years to come,</a:t>
            </a:r>
          </a:p>
          <a:p>
            <a:r>
              <a:rPr lang="en-US" dirty="0"/>
              <a:t>Be Thou our guard while troubles last</a:t>
            </a:r>
          </a:p>
          <a:p>
            <a:r>
              <a:rPr lang="en-US" dirty="0"/>
              <a:t>And our eternal home.</a:t>
            </a:r>
          </a:p>
        </p:txBody>
      </p:sp>
    </p:spTree>
    <p:extLst>
      <p:ext uri="{BB962C8B-B14F-4D97-AF65-F5344CB8AC3E}">
        <p14:creationId xmlns:p14="http://schemas.microsoft.com/office/powerpoint/2010/main" val="17138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161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61</cp:revision>
  <dcterms:created xsi:type="dcterms:W3CDTF">2017-06-11T14:47:46Z</dcterms:created>
  <dcterms:modified xsi:type="dcterms:W3CDTF">2020-05-03T16:37:18Z</dcterms:modified>
</cp:coreProperties>
</file>