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us, brothers, let us gladly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to God our all, our best—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Service hearty, thorough, honest,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living love impressed;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our duty, all our striving,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our time to Him belong;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Him then with true devotion;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before Him with a song.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His mercy, by His bounty,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the gift of Christ, His Son,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great goodness He hath shown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high marvels He hath done;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to Him promptly, freely,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Yield our bodies and our souls,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Thankful that His love protects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His wisdom all controls.</a:t>
            </a:r>
          </a:p>
        </p:txBody>
      </p:sp>
    </p:spTree>
    <p:extLst>
      <p:ext uri="{BB962C8B-B14F-4D97-AF65-F5344CB8AC3E}">
        <p14:creationId xmlns:p14="http://schemas.microsoft.com/office/powerpoint/2010/main" val="29901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Gracious Lord, accept our service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sake of Christ, Thy Son;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our hope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abideth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only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the travail He hath done.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Bless and save us; help and guide us;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Watch to comfort and restore,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in heaven we rest rejoicing,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Praising Thee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foreverore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4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60</cp:revision>
  <dcterms:created xsi:type="dcterms:W3CDTF">2017-06-11T14:47:46Z</dcterms:created>
  <dcterms:modified xsi:type="dcterms:W3CDTF">2020-08-09T15:45:37Z</dcterms:modified>
</cp:coreProperties>
</file>