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“Love Divine, All Loves Excelling”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48839"/>
            <a:ext cx="12192000" cy="2982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Love divine, all loves excelling,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Joy of heaven to earth come down,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Fix in us Thy humble dwelling;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Thy faithful mercies crown.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Jesus Thou art all compassion;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Pure, unbounded love Thou art.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Visit us with Thy salvation;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Enter every trembling heart.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“Love Divine, All Loves Excelling”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48839"/>
            <a:ext cx="12192000" cy="2982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Breathe, O breathe Thy loving Spirit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Into every troubled breast;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all in Thee inherit;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find the promised rest.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Take away the love of sinning;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Alpha and Omega be;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End of faith as its beginning,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Set our hearts at liberty.</a:t>
            </a:r>
          </a:p>
        </p:txBody>
      </p:sp>
    </p:spTree>
    <p:extLst>
      <p:ext uri="{BB962C8B-B14F-4D97-AF65-F5344CB8AC3E}">
        <p14:creationId xmlns:p14="http://schemas.microsoft.com/office/powerpoint/2010/main" val="394545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“Love Divine, All Loves Excelling”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48839"/>
            <a:ext cx="12192000" cy="2982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Come, Almighty to deliver,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all Thy grace receive!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Suddenly return and never,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Never more Thy temples leave.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Thee we would be always blessing,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Serving Thee like those above;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would praise Thee without ceasing,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Glory in Thy perfect love.</a:t>
            </a:r>
          </a:p>
        </p:txBody>
      </p:sp>
    </p:spTree>
    <p:extLst>
      <p:ext uri="{BB962C8B-B14F-4D97-AF65-F5344CB8AC3E}">
        <p14:creationId xmlns:p14="http://schemas.microsoft.com/office/powerpoint/2010/main" val="330656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“Love Divine, All Loves Excelling”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48839"/>
            <a:ext cx="12192000" cy="2982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Finish then Thy new creation;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Pure and spotless may we be.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see Thy great salvation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Perfectly restored in Thee;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Changed from glory into glory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‘Til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in heaven we take our place,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‘Til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we cast our crowns before Thee,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Lost in wonder, love, and praise.</a:t>
            </a:r>
          </a:p>
        </p:txBody>
      </p:sp>
    </p:spTree>
    <p:extLst>
      <p:ext uri="{BB962C8B-B14F-4D97-AF65-F5344CB8AC3E}">
        <p14:creationId xmlns:p14="http://schemas.microsoft.com/office/powerpoint/2010/main" val="65340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241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36</cp:revision>
  <dcterms:created xsi:type="dcterms:W3CDTF">2017-06-11T14:47:46Z</dcterms:created>
  <dcterms:modified xsi:type="dcterms:W3CDTF">2020-05-17T17:40:13Z</dcterms:modified>
</cp:coreProperties>
</file>