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“Silvery Star, Precious Star”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Silvery star, precious star,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Shining over Bethlehem,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Guiding wise men from afar,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the still night leading them.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Starlight and song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the night long,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Heralds of morn;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Jesus is born.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“Silvery Star, Precious Star”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Beautiful song, wondrous song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Kneeling shepherds wept to hear,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Chanted by God’s holy throng,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Singing peace and joy and cheer.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Starlight and song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the night long,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Heralds of morn;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Jesus is born.</a:t>
            </a:r>
          </a:p>
        </p:txBody>
      </p:sp>
    </p:spTree>
    <p:extLst>
      <p:ext uri="{BB962C8B-B14F-4D97-AF65-F5344CB8AC3E}">
        <p14:creationId xmlns:p14="http://schemas.microsoft.com/office/powerpoint/2010/main" val="191556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“Silvery Star, Precious Star”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Baby Savior, born at night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the ages long ago,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Angels sang and stars gave light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Thy humble home below.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Starlight and song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the night long,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Heralds of morn;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Jesus is born.</a:t>
            </a:r>
          </a:p>
        </p:txBody>
      </p:sp>
    </p:spTree>
    <p:extLst>
      <p:ext uri="{BB962C8B-B14F-4D97-AF65-F5344CB8AC3E}">
        <p14:creationId xmlns:p14="http://schemas.microsoft.com/office/powerpoint/2010/main" val="293809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“Silvery Star, Precious Star”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Kingly Savior,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throned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tonight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that holy land above,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Crowned with glory, clad in light,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Sent Thy messengers of love.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Starlight and song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the night long,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Heralds of morn;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Jesus is born.</a:t>
            </a:r>
          </a:p>
        </p:txBody>
      </p:sp>
    </p:spTree>
    <p:extLst>
      <p:ext uri="{BB962C8B-B14F-4D97-AF65-F5344CB8AC3E}">
        <p14:creationId xmlns:p14="http://schemas.microsoft.com/office/powerpoint/2010/main" val="244492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“Silvery Star, Precious Star”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Lo, we hear the song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o’erhead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Lo, we see the star arise!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Like the wise men we are led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the still night unto Christ.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Starlight and song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the night long,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Heralds of morn;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Jesus is born.</a:t>
            </a:r>
          </a:p>
        </p:txBody>
      </p:sp>
    </p:spTree>
    <p:extLst>
      <p:ext uri="{BB962C8B-B14F-4D97-AF65-F5344CB8AC3E}">
        <p14:creationId xmlns:p14="http://schemas.microsoft.com/office/powerpoint/2010/main" val="245006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241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46</cp:revision>
  <dcterms:created xsi:type="dcterms:W3CDTF">2017-06-11T14:47:46Z</dcterms:created>
  <dcterms:modified xsi:type="dcterms:W3CDTF">2020-08-09T15:47:25Z</dcterms:modified>
</cp:coreProperties>
</file>