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“For the Beauty of the Earth”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125903"/>
            <a:ext cx="1219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the beauty of the Earth,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the glory of the skies,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the love which from our birth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Over and around us lies,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Lord of all, to Thee we raise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This, our hymn of grateful praise.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“For the Beauty of the Earth”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161762"/>
            <a:ext cx="1219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the joy of human love,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Brother, sister, parent, child,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Friends on Earth and friends above,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all gentle thoughts and mild.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Lord of all, to Thee we raise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This, our hymn of grateful praise.</a:t>
            </a:r>
          </a:p>
        </p:txBody>
      </p:sp>
    </p:spTree>
    <p:extLst>
      <p:ext uri="{BB962C8B-B14F-4D97-AF65-F5344CB8AC3E}">
        <p14:creationId xmlns:p14="http://schemas.microsoft.com/office/powerpoint/2010/main" val="35838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“For the Beauty of the Earth”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197620"/>
            <a:ext cx="1219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Thy church that evermore</a:t>
            </a:r>
          </a:p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Lifteth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holy hands above,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Offering up on every shore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Her pure sacrifice of love,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Lord of all, to Thee we raise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This, our hymn of grateful praise.</a:t>
            </a:r>
          </a:p>
        </p:txBody>
      </p:sp>
    </p:spTree>
    <p:extLst>
      <p:ext uri="{BB962C8B-B14F-4D97-AF65-F5344CB8AC3E}">
        <p14:creationId xmlns:p14="http://schemas.microsoft.com/office/powerpoint/2010/main" val="142738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“For the Beauty of the Earth”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215550"/>
            <a:ext cx="1219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Thyself, best Give Divine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our race so freely given!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that great, great love of Thine,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Peace on Earth and joy in Heaven.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Lord of all, to Thee we raise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This, our hymn of grateful praise.</a:t>
            </a:r>
          </a:p>
        </p:txBody>
      </p:sp>
    </p:spTree>
    <p:extLst>
      <p:ext uri="{BB962C8B-B14F-4D97-AF65-F5344CB8AC3E}">
        <p14:creationId xmlns:p14="http://schemas.microsoft.com/office/powerpoint/2010/main" val="1548273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203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34</cp:revision>
  <dcterms:created xsi:type="dcterms:W3CDTF">2017-06-11T14:47:46Z</dcterms:created>
  <dcterms:modified xsi:type="dcterms:W3CDTF">2020-08-02T15:46:42Z</dcterms:modified>
</cp:coreProperties>
</file>