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came upon a midnight clear,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glorious song of old,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angels bending near the earth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touch their harps of gold: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“Peace to the earth, goodwill to men,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heaven’s all-gracious King!”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earth in solemn stillness lay,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hear the angels sing.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Still through the cloven skies they come,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peaceful wings unfurled,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still celestial music floats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O’er all the weary world;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Above its sad and lowly plains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bend on heavenly wing,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ever o’er its babel sounds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blessed angels sing.</a:t>
            </a:r>
          </a:p>
        </p:txBody>
      </p:sp>
    </p:spTree>
    <p:extLst>
      <p:ext uri="{BB962C8B-B14F-4D97-AF65-F5344CB8AC3E}">
        <p14:creationId xmlns:p14="http://schemas.microsoft.com/office/powerpoint/2010/main" val="147242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ye, beneath life’s crushing load,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Whose forms are bending 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toil along the climbing way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painful steps and slow,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Look up, for glad and golden hours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swiftly on the wing;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rest beside the weary road,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hear the angels sing!</a:t>
            </a:r>
          </a:p>
        </p:txBody>
      </p:sp>
    </p:spTree>
    <p:extLst>
      <p:ext uri="{BB962C8B-B14F-4D97-AF65-F5344CB8AC3E}">
        <p14:creationId xmlns:p14="http://schemas.microsoft.com/office/powerpoint/2010/main" val="13306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lo, the days are hastening 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prophet bards foretold,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with the ever-circling years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Comes round the age of gold;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peace shall over all the earth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Its final splendors fling,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whole world send back the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now the angels sing!</a:t>
            </a:r>
          </a:p>
        </p:txBody>
      </p:sp>
    </p:spTree>
    <p:extLst>
      <p:ext uri="{BB962C8B-B14F-4D97-AF65-F5344CB8AC3E}">
        <p14:creationId xmlns:p14="http://schemas.microsoft.com/office/powerpoint/2010/main" val="36702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2020-08-09T15:51:47Z</dcterms:modified>
</cp:coreProperties>
</file>