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“Hark, the Herald Angels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Hark, the herald angels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“Glory to the newborn King,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Peace on earth, and mercy mild,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and sinners reconciled.”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Joyful, all ye nations, rise,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Join the triumph of the skies;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angel host proclaim, “Christ is born in Bethlehem!”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angel host proclaim, “Christ is born in Bethlehem!”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“Hark, the Herald Angels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Christ, by highest heaven adored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Christ, the everlasting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manger born a King,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adoring angels sing,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“Peace on earth, to men good will”;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Bid the trembling soul be still;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 on earth has come to dwell, Jesus, our Immanuel!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 on earth has come to dwell, Jesus, our Immanuel!</a:t>
            </a:r>
          </a:p>
        </p:txBody>
      </p:sp>
    </p:spTree>
    <p:extLst>
      <p:ext uri="{BB962C8B-B14F-4D97-AF65-F5344CB8AC3E}">
        <p14:creationId xmlns:p14="http://schemas.microsoft.com/office/powerpoint/2010/main" val="43648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“Hark, the Herald Angels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Hail, the heaven-born Prince of Peace!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Hail, the Son of Righteousness!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Life and light to all He brings,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Risen with healing in His wings;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Mild He lays His glory by,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Born that man no more may die,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Born to raise the sons of earth, Born to give them second birth;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Born to raise the songs of earth, Born to give them second birth.</a:t>
            </a:r>
          </a:p>
        </p:txBody>
      </p:sp>
    </p:spTree>
    <p:extLst>
      <p:ext uri="{BB962C8B-B14F-4D97-AF65-F5344CB8AC3E}">
        <p14:creationId xmlns:p14="http://schemas.microsoft.com/office/powerpoint/2010/main" val="64837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2020-08-09T15:52:56Z</dcterms:modified>
</cp:coreProperties>
</file>