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“There’s a Song in the Air”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There’s a song in the air!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There’s a star in the sky!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There’s a mother’s deep prayer,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a baby’s low cry!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the star rains its fire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while the beautiful sing,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the manger of Bethlehem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Cradles a King!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“There’s a Song in the Air”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There’s a tumult of joy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O’er the wonderful birth,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the Virgin’s sweet boy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Is the Lord of the earth.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Ay, the star rains its fire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while the beautiful sing,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the manger of Bethlehem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Cradles a King!</a:t>
            </a:r>
          </a:p>
        </p:txBody>
      </p:sp>
    </p:spTree>
    <p:extLst>
      <p:ext uri="{BB962C8B-B14F-4D97-AF65-F5344CB8AC3E}">
        <p14:creationId xmlns:p14="http://schemas.microsoft.com/office/powerpoint/2010/main" val="50672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“There’s a Song in the Air”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light of that star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Lie the ages impearled;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that song from afar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Has swept over the world.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Every hearth is aflame,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the beautiful sing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homes of the nations,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Jesus is King!</a:t>
            </a:r>
          </a:p>
        </p:txBody>
      </p:sp>
    </p:spTree>
    <p:extLst>
      <p:ext uri="{BB962C8B-B14F-4D97-AF65-F5344CB8AC3E}">
        <p14:creationId xmlns:p14="http://schemas.microsoft.com/office/powerpoint/2010/main" val="133822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“There’s a Song in the Air”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rejoice in the light,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we echo the song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comes down through the night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From the heavenly throng.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Ay, we shout to the lovely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Evangel they bring,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we greet in His cradle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Our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Saviour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and King!</a:t>
            </a:r>
          </a:p>
        </p:txBody>
      </p:sp>
    </p:spTree>
    <p:extLst>
      <p:ext uri="{BB962C8B-B14F-4D97-AF65-F5344CB8AC3E}">
        <p14:creationId xmlns:p14="http://schemas.microsoft.com/office/powerpoint/2010/main" val="215125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208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49</cp:revision>
  <dcterms:created xsi:type="dcterms:W3CDTF">2017-06-11T14:47:46Z</dcterms:created>
  <dcterms:modified xsi:type="dcterms:W3CDTF">2020-08-09T15:54:50Z</dcterms:modified>
</cp:coreProperties>
</file>