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“Angels, from the Realms of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Angels from the realms of glory,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Wing your flight o’er all the earth;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who sang creation’s story,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Now proclaim Messiah’s birth: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and worship, come and worship,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Worship Christ, the new-born King!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“Angels, from the Realms of Glory”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D7E28-50A9-4A81-B8F9-0C4733B5C5EF}"/>
              </a:ext>
            </a:extLst>
          </p:cNvPr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Shepherds in the field abiding,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watching o’er your flocks by night,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with man is now residing,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Yonder shines the infant light.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and worship, come and worship,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Worship Christ, the new-born King!</a:t>
            </a:r>
          </a:p>
        </p:txBody>
      </p:sp>
    </p:spTree>
    <p:extLst>
      <p:ext uri="{BB962C8B-B14F-4D97-AF65-F5344CB8AC3E}">
        <p14:creationId xmlns:p14="http://schemas.microsoft.com/office/powerpoint/2010/main" val="52113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“Angels, from the Realms of Glory”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ED446-1F5F-4BEC-B6CA-6BC27C39A27B}"/>
              </a:ext>
            </a:extLst>
          </p:cNvPr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Sages, leave your contemplations,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Brighter visions beam afar;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Seek the great desire of nations,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you have seen His natal star.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and worship, come and worship,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Worship Christ, the new-born King!</a:t>
            </a:r>
          </a:p>
        </p:txBody>
      </p:sp>
    </p:spTree>
    <p:extLst>
      <p:ext uri="{BB962C8B-B14F-4D97-AF65-F5344CB8AC3E}">
        <p14:creationId xmlns:p14="http://schemas.microsoft.com/office/powerpoint/2010/main" val="25161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“Angels, from the Realms of Glory”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102DF-0BFC-4567-BEFA-7E10D587A4C2}"/>
              </a:ext>
            </a:extLst>
          </p:cNvPr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Saints before the alter bending,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watching long in hope and fear,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suddenly the Lord descending,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His temple shall appear: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and worship, come and worship,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Worship Christ, the new-born King!</a:t>
            </a:r>
          </a:p>
        </p:txBody>
      </p:sp>
    </p:spTree>
    <p:extLst>
      <p:ext uri="{BB962C8B-B14F-4D97-AF65-F5344CB8AC3E}">
        <p14:creationId xmlns:p14="http://schemas.microsoft.com/office/powerpoint/2010/main" val="418902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36</cp:revision>
  <dcterms:created xsi:type="dcterms:W3CDTF">2017-06-11T14:47:46Z</dcterms:created>
  <dcterms:modified xsi:type="dcterms:W3CDTF">2020-08-09T15:56:58Z</dcterms:modified>
</cp:coreProperties>
</file>