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To us a child of hope is born,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Unto us a Son is given;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 shall the tribes of earth obey,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 all the hosts of heaven;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 shall the tribes of earth obey,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Him all the hosts of heaven;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55695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name shall be the Prince of Peace,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Forevermore adored,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Wonderful, the Counselor,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great and mighty Lord;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Wonderful, the Counselor,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great and mighty Lord;</a:t>
            </a:r>
          </a:p>
        </p:txBody>
      </p:sp>
    </p:spTree>
    <p:extLst>
      <p:ext uri="{BB962C8B-B14F-4D97-AF65-F5344CB8AC3E}">
        <p14:creationId xmlns:p14="http://schemas.microsoft.com/office/powerpoint/2010/main" val="383974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“To Us a Child of Hope is Born”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22944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power, increasing still, shall spread,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His reign no end shall know;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Justice shall guard His throne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peace abound below;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Justice shall guard His throne above,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peace abound below;</a:t>
            </a:r>
          </a:p>
        </p:txBody>
      </p:sp>
    </p:spTree>
    <p:extLst>
      <p:ext uri="{BB962C8B-B14F-4D97-AF65-F5344CB8AC3E}">
        <p14:creationId xmlns:p14="http://schemas.microsoft.com/office/powerpoint/2010/main" val="40518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50</cp:revision>
  <dcterms:created xsi:type="dcterms:W3CDTF">2017-06-11T14:47:46Z</dcterms:created>
  <dcterms:modified xsi:type="dcterms:W3CDTF">2020-08-09T15:59:33Z</dcterms:modified>
</cp:coreProperties>
</file>