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“All Glory, Laud, and Honor”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 glory, laud, and honor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Thee, Redeemer, King,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whom the lips of children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Made sweet hosannas ring.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Thou art the King of Israel,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Thou David’s royal Son,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Who in the Lord’s name </a:t>
            </a:r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comest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King and Blessed One.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“All Glory, Laud, and Honor”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company of angels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Are praising Thee on high,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moral men and all things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Created make reply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people of the Hebrews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With palms before Thee went;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Our praise and prayer and anthems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Before Thee we present.</a:t>
            </a:r>
          </a:p>
        </p:txBody>
      </p:sp>
    </p:spTree>
    <p:extLst>
      <p:ext uri="{BB962C8B-B14F-4D97-AF65-F5344CB8AC3E}">
        <p14:creationId xmlns:p14="http://schemas.microsoft.com/office/powerpoint/2010/main" val="2255846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“All Glory, Laud, and Honor”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Thee, before Thy passion,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They sang their hymns of praise;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Thee, now high exalted,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Out melody we raise.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Thou didst accept their praises;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Accept the praise we bring,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Who in all good </a:t>
            </a:r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delightest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Thou good and gracious King.</a:t>
            </a:r>
          </a:p>
        </p:txBody>
      </p:sp>
    </p:spTree>
    <p:extLst>
      <p:ext uri="{BB962C8B-B14F-4D97-AF65-F5344CB8AC3E}">
        <p14:creationId xmlns:p14="http://schemas.microsoft.com/office/powerpoint/2010/main" val="2285343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168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55</cp:revision>
  <dcterms:created xsi:type="dcterms:W3CDTF">2017-06-11T14:47:46Z</dcterms:created>
  <dcterms:modified xsi:type="dcterms:W3CDTF">2020-08-09T16:01:53Z</dcterms:modified>
</cp:coreProperties>
</file>