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“Stand Up and Bless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5827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 and bless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people of His choice;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 and bless the Lord, Your God,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heart and soul and voice.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for the living flame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His own altar brought,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touch our lips, our minds inspire,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wing to heaven our thought!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“Stand Up and Bless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4792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is our strength and song,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His salvation’s ours;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be His love in Christ proclaimed,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all our ransomed powers.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 and bless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Lord your God adore;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Stand up and bless His glorious name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Henceforth, forevermore.</a:t>
            </a:r>
          </a:p>
        </p:txBody>
      </p:sp>
    </p:spTree>
    <p:extLst>
      <p:ext uri="{BB962C8B-B14F-4D97-AF65-F5344CB8AC3E}">
        <p14:creationId xmlns:p14="http://schemas.microsoft.com/office/powerpoint/2010/main" val="132609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26</cp:revision>
  <dcterms:created xsi:type="dcterms:W3CDTF">2017-06-11T14:47:46Z</dcterms:created>
  <dcterms:modified xsi:type="dcterms:W3CDTF">2020-08-02T15:47:41Z</dcterms:modified>
</cp:coreProperties>
</file>