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“Angels, Roll the Rock Away!”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Angels, roll the rock away!</a:t>
            </a: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Allelujah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Death, yield up thy mighty prey!</a:t>
            </a: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Allelujah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!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See, He rises from the tomb,</a:t>
            </a: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Allelujah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Rises with immortal bloom,</a:t>
            </a: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Allelujah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“Angels, Roll the Rock Away!”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‘Tis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the Savior!  Seraphs, raise,</a:t>
            </a: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Allelujah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Your triumphal shout of praise,</a:t>
            </a: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Allelujah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!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the Earth’s remotest bound,</a:t>
            </a: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Allelujah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Hear the joy-inspiring sound,</a:t>
            </a: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Allelujah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2540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“Angels, Roll the Rock Away!”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Praise Him, all ye heavenly choirs,</a:t>
            </a: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Allelujah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Praise Him, sweep your golden lyres!</a:t>
            </a: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Allelujah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!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Praise Him in the noblest songs,</a:t>
            </a: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Allelujah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Praise Him with ten thousand tongues!</a:t>
            </a: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Allelujah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3530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132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54</cp:revision>
  <dcterms:created xsi:type="dcterms:W3CDTF">2017-06-11T14:47:46Z</dcterms:created>
  <dcterms:modified xsi:type="dcterms:W3CDTF">2020-08-09T16:03:50Z</dcterms:modified>
</cp:coreProperties>
</file>