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12121"/>
    <a:srgbClr val="99867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99BCA0-8981-4234-B160-35643BA4FA3B}"/>
              </a:ext>
            </a:extLst>
          </p:cNvPr>
          <p:cNvSpPr/>
          <p:nvPr/>
        </p:nvSpPr>
        <p:spPr>
          <a:xfrm>
            <a:off x="0" y="55965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“Ye Servants of God, Your Master Proclaim”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948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Ye servants of God, your Master proclaim,</a:t>
            </a:r>
          </a:p>
          <a:p>
            <a:r>
              <a:rPr lang="en-US" dirty="0"/>
              <a:t>And publish abroad His wonderful name;</a:t>
            </a:r>
          </a:p>
          <a:p>
            <a:r>
              <a:rPr lang="en-US" dirty="0"/>
              <a:t>The name, all victorious, of Jesus extol.</a:t>
            </a:r>
          </a:p>
          <a:p>
            <a:r>
              <a:rPr lang="en-US" dirty="0"/>
              <a:t>His Kingdom is glorious; He rules over all.</a:t>
            </a:r>
          </a:p>
          <a:p>
            <a:endParaRPr lang="en-US" dirty="0"/>
          </a:p>
          <a:p>
            <a:r>
              <a:rPr lang="en-US" dirty="0"/>
              <a:t>God </a:t>
            </a:r>
            <a:r>
              <a:rPr lang="en-US" dirty="0" err="1"/>
              <a:t>ruleth</a:t>
            </a:r>
            <a:r>
              <a:rPr lang="en-US" dirty="0"/>
              <a:t> on high, almighty to save;</a:t>
            </a:r>
          </a:p>
          <a:p>
            <a:r>
              <a:rPr lang="en-US" dirty="0"/>
              <a:t>And still He is nigh; His presence we have.</a:t>
            </a:r>
          </a:p>
          <a:p>
            <a:r>
              <a:rPr lang="en-US" dirty="0"/>
              <a:t>The great </a:t>
            </a:r>
            <a:r>
              <a:rPr lang="en-US"/>
              <a:t>congregation His </a:t>
            </a:r>
            <a:r>
              <a:rPr lang="en-US" dirty="0"/>
              <a:t>triumph shall sing.</a:t>
            </a:r>
          </a:p>
          <a:p>
            <a:r>
              <a:rPr lang="en-US" dirty="0"/>
              <a:t>Ascribing salvation to Jesus, our King.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99BCA0-8981-4234-B160-35643BA4FA3B}"/>
              </a:ext>
            </a:extLst>
          </p:cNvPr>
          <p:cNvSpPr/>
          <p:nvPr/>
        </p:nvSpPr>
        <p:spPr>
          <a:xfrm>
            <a:off x="0" y="55965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“Ye Servants of God, Your Master Proclaim”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948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Salvation! To God who sits on the throne,</a:t>
            </a:r>
          </a:p>
          <a:p>
            <a:r>
              <a:rPr lang="en-US" dirty="0"/>
              <a:t>Let all cry aloud and honor His Son.</a:t>
            </a:r>
          </a:p>
          <a:p>
            <a:r>
              <a:rPr lang="en-US" dirty="0"/>
              <a:t>The praises of Jesus the angels proclaim,</a:t>
            </a:r>
          </a:p>
          <a:p>
            <a:r>
              <a:rPr lang="en-US" dirty="0"/>
              <a:t>Fall down on their faces and worship the Lamb.</a:t>
            </a:r>
          </a:p>
          <a:p>
            <a:endParaRPr lang="en-US" dirty="0"/>
          </a:p>
          <a:p>
            <a:r>
              <a:rPr lang="en-US" dirty="0"/>
              <a:t>Then let us adore and give Him His right-</a:t>
            </a:r>
          </a:p>
          <a:p>
            <a:r>
              <a:rPr lang="en-US" dirty="0"/>
              <a:t>All glory and power and wisdom and might,</a:t>
            </a:r>
          </a:p>
          <a:p>
            <a:r>
              <a:rPr lang="en-US" dirty="0"/>
              <a:t>All honor and blessing, with angels above,</a:t>
            </a:r>
          </a:p>
          <a:p>
            <a:r>
              <a:rPr lang="en-US" dirty="0"/>
              <a:t>And thanks never ceasing and infinite love.</a:t>
            </a:r>
          </a:p>
        </p:txBody>
      </p:sp>
    </p:spTree>
    <p:extLst>
      <p:ext uri="{BB962C8B-B14F-4D97-AF65-F5344CB8AC3E}">
        <p14:creationId xmlns:p14="http://schemas.microsoft.com/office/powerpoint/2010/main" val="285980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164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64</cp:revision>
  <dcterms:created xsi:type="dcterms:W3CDTF">2017-06-11T14:47:46Z</dcterms:created>
  <dcterms:modified xsi:type="dcterms:W3CDTF">2020-05-03T17:17:19Z</dcterms:modified>
</cp:coreProperties>
</file>