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“All Hail the Power of Jesus’ Name”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30430"/>
            <a:ext cx="12192000" cy="4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All hail the power of Jesus’ name!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angels prostrate fall;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angels prostrate fall;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Bring forth the royal diadem, and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Crown . . . . . . . . . . . . . . . . . . Him,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Crown Him, Crown Him, Crown Him, Crown Him,</a:t>
            </a:r>
          </a:p>
          <a:p>
            <a:pPr algn="ctr">
              <a:lnSpc>
                <a:spcPct val="200000"/>
              </a:lnSpc>
            </a:pP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Crown Him, Crown Him, Crown Him, </a:t>
            </a:r>
          </a:p>
          <a:p>
            <a:pPr algn="ctr">
              <a:lnSpc>
                <a:spcPts val="3100"/>
              </a:lnSpc>
            </a:pP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Crown Him Lord of all!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“All Hail the Power of Jesus’ Name”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30430"/>
            <a:ext cx="12192000" cy="4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Crown Him, ye martyrs of our God,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Who from His altar call;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Who from His altar call;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Extol the stem of Jesse’s rod, and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Crown . . . . . . . . . . . . . . . . . . Him,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Crown Him, Crown Him, Crown Him, Crown Him,</a:t>
            </a:r>
          </a:p>
          <a:p>
            <a:pPr algn="ctr">
              <a:lnSpc>
                <a:spcPct val="200000"/>
              </a:lnSpc>
            </a:pP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Crown Him, Crown Him, Crown Him, </a:t>
            </a:r>
          </a:p>
          <a:p>
            <a:pPr algn="ctr">
              <a:lnSpc>
                <a:spcPts val="3100"/>
              </a:lnSpc>
            </a:pP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Crown Him Lord of all!</a:t>
            </a:r>
          </a:p>
        </p:txBody>
      </p:sp>
    </p:spTree>
    <p:extLst>
      <p:ext uri="{BB962C8B-B14F-4D97-AF65-F5344CB8AC3E}">
        <p14:creationId xmlns:p14="http://schemas.microsoft.com/office/powerpoint/2010/main" val="362592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“All Hail the Power of Jesus’ Name”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30430"/>
            <a:ext cx="12192000" cy="4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Ye chosen seed of Israel’s race,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Ye remnant weak and small,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Ye remnant weak and small,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Hail Him who saves you by His grace, and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Crown . . . . . . . . . . . . . . . . . . Him,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Crown Him, Crown Him, Crown Him, Crown Him,</a:t>
            </a:r>
          </a:p>
          <a:p>
            <a:pPr algn="ctr">
              <a:lnSpc>
                <a:spcPct val="200000"/>
              </a:lnSpc>
            </a:pP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Crown Him, Crown Him, Crown Him, </a:t>
            </a:r>
          </a:p>
          <a:p>
            <a:pPr algn="ctr">
              <a:lnSpc>
                <a:spcPts val="3100"/>
              </a:lnSpc>
            </a:pP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Crown Him Lord of all!</a:t>
            </a:r>
          </a:p>
        </p:txBody>
      </p:sp>
    </p:spTree>
    <p:extLst>
      <p:ext uri="{BB962C8B-B14F-4D97-AF65-F5344CB8AC3E}">
        <p14:creationId xmlns:p14="http://schemas.microsoft.com/office/powerpoint/2010/main" val="297114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“All Hail the Power of Jesus’ Name”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34774"/>
            <a:ext cx="12192000" cy="4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every kindred, every tribe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On this terrestrial ball,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On this terrestrial ball,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Him all majesty ascribe, and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Crown . . . . . . . . . . . . . . . . . . Him,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Crown Him, Crown Him, Crown Him, Crown Him,</a:t>
            </a:r>
          </a:p>
          <a:p>
            <a:pPr algn="ctr">
              <a:lnSpc>
                <a:spcPct val="200000"/>
              </a:lnSpc>
            </a:pP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Crown Him, Crown Him, Crown Him, </a:t>
            </a:r>
          </a:p>
          <a:p>
            <a:pPr algn="ctr">
              <a:lnSpc>
                <a:spcPts val="3100"/>
              </a:lnSpc>
            </a:pP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Crown Him Lord of all!</a:t>
            </a:r>
          </a:p>
        </p:txBody>
      </p:sp>
    </p:spTree>
    <p:extLst>
      <p:ext uri="{BB962C8B-B14F-4D97-AF65-F5344CB8AC3E}">
        <p14:creationId xmlns:p14="http://schemas.microsoft.com/office/powerpoint/2010/main" val="362625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“All Hail the Power of Jesus’ Name”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34774"/>
            <a:ext cx="12192000" cy="4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Oh, that with yonder sacred throng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 at His feet may fall!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 at His feet may fall!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We’ll join the everlasting song, and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Crown . . . . . . . . . . . . . . . . . . Him,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Crown Him, Crown Him, Crown Him, Crown Him,</a:t>
            </a:r>
          </a:p>
          <a:p>
            <a:pPr algn="ctr">
              <a:lnSpc>
                <a:spcPct val="200000"/>
              </a:lnSpc>
            </a:pP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Crown Him, Crown Him, Crown Him, </a:t>
            </a:r>
          </a:p>
          <a:p>
            <a:pPr algn="ctr">
              <a:lnSpc>
                <a:spcPts val="3100"/>
              </a:lnSpc>
            </a:pP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Crown Him Lord of all!</a:t>
            </a:r>
          </a:p>
        </p:txBody>
      </p:sp>
    </p:spTree>
    <p:extLst>
      <p:ext uri="{BB962C8B-B14F-4D97-AF65-F5344CB8AC3E}">
        <p14:creationId xmlns:p14="http://schemas.microsoft.com/office/powerpoint/2010/main" val="3626530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430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59</cp:revision>
  <dcterms:created xsi:type="dcterms:W3CDTF">2017-06-11T14:47:46Z</dcterms:created>
  <dcterms:modified xsi:type="dcterms:W3CDTF">2020-08-02T16:47:17Z</dcterms:modified>
</cp:coreProperties>
</file>