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hail the power of Jesus’ name!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angels prostrate fall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Bring forth the royal diadem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Bring forth the royal diadem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2944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him, ye martyrs of our God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from His altar call;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Extol the stem of Jesse’s rod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Extol the stem of Jesse’s rod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501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17315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 chosen seed of Israel’s race,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 remnant weak and small;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Hail Him who saves you by His grace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Hail Him who saves you by His grace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93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17315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every kindred, every tribe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 this terrestrial ball;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Him all majesty ascribe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Him all majesty ascribe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all.</a:t>
            </a:r>
          </a:p>
        </p:txBody>
      </p:sp>
    </p:spTree>
    <p:extLst>
      <p:ext uri="{BB962C8B-B14F-4D97-AF65-F5344CB8AC3E}">
        <p14:creationId xmlns:p14="http://schemas.microsoft.com/office/powerpoint/2010/main" val="255562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17315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Oh, that with yonder sacred throng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at His feet may fall! 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We’ll join the everlasting song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We’ll join the everlasting song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95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243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50</cp:revision>
  <dcterms:created xsi:type="dcterms:W3CDTF">2017-06-11T14:47:46Z</dcterms:created>
  <dcterms:modified xsi:type="dcterms:W3CDTF">2020-08-02T16:45:51Z</dcterms:modified>
</cp:coreProperties>
</file>