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to the brightness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Zion’s glad morning,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Joy to the lands that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darkness have lain;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Hushed be the accents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sorrow and mourning,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Zion in triumph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begins her mild reign.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to the brightness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Zion’s glad morning,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Long by the prophets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Israel foretold;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Hail to the millions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bondage returning,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Gentiles and Jews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blest vision behold.</a:t>
            </a:r>
          </a:p>
        </p:txBody>
      </p:sp>
    </p:spTree>
    <p:extLst>
      <p:ext uri="{BB962C8B-B14F-4D97-AF65-F5344CB8AC3E}">
        <p14:creationId xmlns:p14="http://schemas.microsoft.com/office/powerpoint/2010/main" val="13267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“Hail to the Brightness”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See, from all lands,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From the isles of the ocean,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Praise to Jehovah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Ascending on high;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Fallen the engines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war and commotion,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Shouts of salvation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Are rending the sky.</a:t>
            </a:r>
          </a:p>
        </p:txBody>
      </p:sp>
    </p:spTree>
    <p:extLst>
      <p:ext uri="{BB962C8B-B14F-4D97-AF65-F5344CB8AC3E}">
        <p14:creationId xmlns:p14="http://schemas.microsoft.com/office/powerpoint/2010/main" val="368069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54</cp:revision>
  <dcterms:created xsi:type="dcterms:W3CDTF">2017-06-11T14:47:46Z</dcterms:created>
  <dcterms:modified xsi:type="dcterms:W3CDTF">2020-08-16T15:30:25Z</dcterms:modified>
</cp:coreProperties>
</file>