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“Guide Us, O Thou Great Jehovah”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91126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Guide us, O Thou Great Jehovah,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Saints unto the promised land;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 are weak, but Thou art able;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Hold us with Thy powerful hand.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Holy Spirit,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Holy Spirit,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Feed us ‘til the </a:t>
            </a:r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Saviour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comes;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Feed us ‘til the </a:t>
            </a:r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Saviour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comes.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“Guide Us, O Thou Great Jehovah”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91126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Open, Jesus, Zion’s fountains;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her richest blessings come;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the fiery, cloudy pillar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Guard us to that holy home.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Great Redeemer,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Great Redeemer,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Bring, oh bring the welcome day!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Bring, oh bring the welcome day!</a:t>
            </a:r>
          </a:p>
        </p:txBody>
      </p:sp>
    </p:spTree>
    <p:extLst>
      <p:ext uri="{BB962C8B-B14F-4D97-AF65-F5344CB8AC3E}">
        <p14:creationId xmlns:p14="http://schemas.microsoft.com/office/powerpoint/2010/main" val="428004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“Guide Us, O Thou Great Jehovah”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91126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When the earth begins to tremble,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Bid our fearful thoughts be still;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When Thy judgements spread destruction,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Keep us safe on Zion’s hill,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Singing praises,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Singing praises,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Songs of glory unto Thee,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Songs of glory unto Thee.</a:t>
            </a:r>
          </a:p>
        </p:txBody>
      </p:sp>
    </p:spTree>
    <p:extLst>
      <p:ext uri="{BB962C8B-B14F-4D97-AF65-F5344CB8AC3E}">
        <p14:creationId xmlns:p14="http://schemas.microsoft.com/office/powerpoint/2010/main" val="822829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172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49</cp:revision>
  <dcterms:created xsi:type="dcterms:W3CDTF">2017-06-11T14:47:46Z</dcterms:created>
  <dcterms:modified xsi:type="dcterms:W3CDTF">2020-05-24T17:34:43Z</dcterms:modified>
</cp:coreProperties>
</file>