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“Come, Thou Fount of Every Blessing”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Come, Thou Fount of every blessing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Tune my heart to sing Thy grace;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Streams of mercy never ceasing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Call for songs of loudest praise.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Teach me some melodious sonnet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Sung by flaming tongues above.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the mount– I’m fixed upon it;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Mount of Thy redeeming love.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“Come, Thou Fount of Every Blessing”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Here I raise mine Ebenezer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Hither by Thy help I'm come,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I hope, by thy good pleasure,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Safely to arrive at home.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Jesus sought me when a stranger--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Wandering from the fold of God;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He, to rescue me from danger,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Interposed His precious blood.</a:t>
            </a:r>
          </a:p>
        </p:txBody>
      </p:sp>
    </p:spTree>
    <p:extLst>
      <p:ext uri="{BB962C8B-B14F-4D97-AF65-F5344CB8AC3E}">
        <p14:creationId xmlns:p14="http://schemas.microsoft.com/office/powerpoint/2010/main" val="383817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“Come, Thou Fount of Every Blessing”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Oh, to grace how great a debtor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Daily I'm constrained to be,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Thy goodness like a fetter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Bind my wandering heart to Thee.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Prone to wander, Lord, I feel it;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Prone to leave the God I love.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Here's my heart; O, take and seal it—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Seal it for Thy courts above.</a:t>
            </a:r>
          </a:p>
        </p:txBody>
      </p:sp>
    </p:spTree>
    <p:extLst>
      <p:ext uri="{BB962C8B-B14F-4D97-AF65-F5344CB8AC3E}">
        <p14:creationId xmlns:p14="http://schemas.microsoft.com/office/powerpoint/2010/main" val="38216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27</cp:revision>
  <dcterms:created xsi:type="dcterms:W3CDTF">2017-06-11T14:47:46Z</dcterms:created>
  <dcterms:modified xsi:type="dcterms:W3CDTF">2020-08-02T15:52:21Z</dcterms:modified>
</cp:coreProperties>
</file>