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“This Child We Dedicate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child we dedicate to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God of grace and purity!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Shield it from sin and threatening wrong,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let Thy love its life prolong.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may Thy Spirit gently draw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Its willing soul to keep Thy law;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May virtue, piety, and truth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Dawn even with its dawning youth.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“This Child We Dedicate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1311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Grant that with true and faithful heart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still may act the Christian’s part,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Cheered by each promise Thou hast given,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laboring for the prize in heaven.</a:t>
            </a:r>
          </a:p>
        </p:txBody>
      </p:sp>
    </p:spTree>
    <p:extLst>
      <p:ext uri="{BB962C8B-B14F-4D97-AF65-F5344CB8AC3E}">
        <p14:creationId xmlns:p14="http://schemas.microsoft.com/office/powerpoint/2010/main" val="412892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2020-08-16T15:35:31Z</dcterms:modified>
</cp:coreProperties>
</file>