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“By Revelation, Called of God”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91126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By Revelation, called of God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As Aaron was of old,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Thy chosen servants in this hour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 prayer, we now uphold.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According to the gifts of God,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calling of each one,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Endow them with the power of love,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priesthood of Thy Son.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“By Revelation, Called of God”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Then as this priesthood they receive,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By laying on of hands,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us their ministry approve,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Obeying Thy commands.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Restored to us by angel hands,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Confirmed to us by signs,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Thy priesthood ever through them flow,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Fulfilling Thy designs.</a:t>
            </a:r>
          </a:p>
        </p:txBody>
      </p:sp>
    </p:spTree>
    <p:extLst>
      <p:ext uri="{BB962C8B-B14F-4D97-AF65-F5344CB8AC3E}">
        <p14:creationId xmlns:p14="http://schemas.microsoft.com/office/powerpoint/2010/main" val="3663827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115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45</cp:revision>
  <dcterms:created xsi:type="dcterms:W3CDTF">2017-06-11T14:47:46Z</dcterms:created>
  <dcterms:modified xsi:type="dcterms:W3CDTF">2020-08-16T15:37:19Z</dcterms:modified>
</cp:coreProperties>
</file>