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“Here at Thy Table,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Here at Thy table, Lord, we meet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feed on food divine.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body is the bread we eat,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precious blood the wine.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 who prepares this rich repast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Himself comes down and dies,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then invites us thus to feast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Upon the sacrifice.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“Here at Thy Table,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Here peace and pardon sweetly flow,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Oh, what delightful food!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eat the bread and drink the wine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But think on nobler good.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Deep was the suffering He endured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Upon the accursed tree.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me, each welcome guest may say,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Twas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all endured for me.</a:t>
            </a:r>
          </a:p>
        </p:txBody>
      </p:sp>
    </p:spTree>
    <p:extLst>
      <p:ext uri="{BB962C8B-B14F-4D97-AF65-F5344CB8AC3E}">
        <p14:creationId xmlns:p14="http://schemas.microsoft.com/office/powerpoint/2010/main" val="300543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“Here at Thy Table,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716399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Sure there was ever love so free,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Dear Savior, so divine!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Well Thou mayest claim this heart of me,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Which owes so much to Thine.</a:t>
            </a:r>
          </a:p>
        </p:txBody>
      </p:sp>
    </p:spTree>
    <p:extLst>
      <p:ext uri="{BB962C8B-B14F-4D97-AF65-F5344CB8AC3E}">
        <p14:creationId xmlns:p14="http://schemas.microsoft.com/office/powerpoint/2010/main" val="368388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4612</TotalTime>
  <Words>160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51</cp:revision>
  <dcterms:created xsi:type="dcterms:W3CDTF">2017-06-11T14:47:46Z</dcterms:created>
  <dcterms:modified xsi:type="dcterms:W3CDTF">2020-07-05T17:17:40Z</dcterms:modified>
</cp:coreProperties>
</file>