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“Jesus, Thou Joy of Loving Hearts”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8369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Jesus, Thou joy of loving hearts;</a:t>
            </a:r>
          </a:p>
          <a:p>
            <a:r>
              <a:rPr lang="en-US" dirty="0"/>
              <a:t>Thou fount of life, Thou light of men,</a:t>
            </a:r>
          </a:p>
          <a:p>
            <a:r>
              <a:rPr lang="en-US" dirty="0"/>
              <a:t>From the best bliss that earth imparts</a:t>
            </a:r>
          </a:p>
          <a:p>
            <a:r>
              <a:rPr lang="en-US" dirty="0"/>
              <a:t>We turn unfilled to Thee again.</a:t>
            </a:r>
          </a:p>
          <a:p>
            <a:endParaRPr lang="en-US" dirty="0"/>
          </a:p>
          <a:p>
            <a:r>
              <a:rPr lang="en-US" dirty="0"/>
              <a:t>Thy truth unchanged hath ever stood;</a:t>
            </a:r>
          </a:p>
          <a:p>
            <a:r>
              <a:rPr lang="en-US" dirty="0"/>
              <a:t>Thou </a:t>
            </a:r>
            <a:r>
              <a:rPr lang="en-US" dirty="0" err="1"/>
              <a:t>savest</a:t>
            </a:r>
            <a:r>
              <a:rPr lang="en-US" dirty="0"/>
              <a:t> those that on Thee call;</a:t>
            </a:r>
          </a:p>
          <a:p>
            <a:r>
              <a:rPr lang="en-US" dirty="0"/>
              <a:t>To them that seek Thee, Thou art good,</a:t>
            </a:r>
          </a:p>
          <a:p>
            <a:r>
              <a:rPr lang="en-US" dirty="0"/>
              <a:t>To them that find Thee, all in all.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“Jesus, Thou Joy of Loving Hearts”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8369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We taste Thee, O Thou living bread,</a:t>
            </a:r>
          </a:p>
          <a:p>
            <a:r>
              <a:rPr lang="en-US" dirty="0"/>
              <a:t>And long to feast upon Thee still;</a:t>
            </a:r>
          </a:p>
          <a:p>
            <a:r>
              <a:rPr lang="en-US" dirty="0"/>
              <a:t>We drink of Thee, the fountainhead,</a:t>
            </a:r>
          </a:p>
          <a:p>
            <a:r>
              <a:rPr lang="en-US" dirty="0"/>
              <a:t>And thirst our souls from Thee to fill.</a:t>
            </a:r>
          </a:p>
          <a:p>
            <a:endParaRPr lang="en-US" dirty="0"/>
          </a:p>
          <a:p>
            <a:r>
              <a:rPr lang="en-US" dirty="0"/>
              <a:t>Our restless spirits yearn for Thee,</a:t>
            </a:r>
          </a:p>
          <a:p>
            <a:r>
              <a:rPr lang="en-US" dirty="0" err="1"/>
              <a:t>Wheree’er</a:t>
            </a:r>
            <a:r>
              <a:rPr lang="en-US" dirty="0"/>
              <a:t> our changeful lot is cast,</a:t>
            </a:r>
          </a:p>
          <a:p>
            <a:r>
              <a:rPr lang="en-US" dirty="0"/>
              <a:t>Glad when Thy gracious smile we see,</a:t>
            </a:r>
          </a:p>
          <a:p>
            <a:r>
              <a:rPr lang="en-US" dirty="0"/>
              <a:t>Blest when our faith can hold Thee fast.</a:t>
            </a:r>
          </a:p>
        </p:txBody>
      </p:sp>
    </p:spTree>
    <p:extLst>
      <p:ext uri="{BB962C8B-B14F-4D97-AF65-F5344CB8AC3E}">
        <p14:creationId xmlns:p14="http://schemas.microsoft.com/office/powerpoint/2010/main" val="26116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“Jesus, Thou Joy of Loving Hearts”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69654"/>
            <a:ext cx="12192000" cy="150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Jesus, ever with us stay!</a:t>
            </a:r>
          </a:p>
          <a:p>
            <a:r>
              <a:rPr lang="en-US" dirty="0"/>
              <a:t>Make all our moments calm and bright;</a:t>
            </a:r>
          </a:p>
          <a:p>
            <a:r>
              <a:rPr lang="en-US" dirty="0"/>
              <a:t>Chase the dark night of sin away,</a:t>
            </a:r>
          </a:p>
          <a:p>
            <a:r>
              <a:rPr lang="en-US" dirty="0"/>
              <a:t>Shed o’er the world Thy holy light.</a:t>
            </a:r>
          </a:p>
        </p:txBody>
      </p:sp>
    </p:spTree>
    <p:extLst>
      <p:ext uri="{BB962C8B-B14F-4D97-AF65-F5344CB8AC3E}">
        <p14:creationId xmlns:p14="http://schemas.microsoft.com/office/powerpoint/2010/main" val="7829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37</cp:revision>
  <dcterms:created xsi:type="dcterms:W3CDTF">2017-06-11T14:47:46Z</dcterms:created>
  <dcterms:modified xsi:type="dcterms:W3CDTF">2020-05-03T14:53:29Z</dcterms:modified>
</cp:coreProperties>
</file>