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732951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In memory of the Savior’s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We keep the sacred feast,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Where each who bears the Savior’ name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Is made a welcome guest.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1705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By faith we take the bread of life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With which our souls are fed,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cup in token of His blood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That was for sinners shed.</a:t>
            </a:r>
          </a:p>
        </p:txBody>
      </p:sp>
    </p:spTree>
    <p:extLst>
      <p:ext uri="{BB962C8B-B14F-4D97-AF65-F5344CB8AC3E}">
        <p14:creationId xmlns:p14="http://schemas.microsoft.com/office/powerpoint/2010/main" val="17490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u="sng" dirty="0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rPr>
              <a:t>“In Memory of the Savior’s Love”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801705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Under His banner thus we sing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wonders of His love,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And thus anticipate by faith</a:t>
            </a:r>
          </a:p>
          <a:p>
            <a:pPr algn="ctr"/>
            <a:r>
              <a:rPr lang="en-US" sz="2800" spc="50" dirty="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rPr>
              <a:t>The heavenly feast above.</a:t>
            </a:r>
          </a:p>
        </p:txBody>
      </p:sp>
    </p:spTree>
    <p:extLst>
      <p:ext uri="{BB962C8B-B14F-4D97-AF65-F5344CB8AC3E}">
        <p14:creationId xmlns:p14="http://schemas.microsoft.com/office/powerpoint/2010/main" val="61084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101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55</cp:revision>
  <dcterms:created xsi:type="dcterms:W3CDTF">2017-06-11T14:47:46Z</dcterms:created>
  <dcterms:modified xsi:type="dcterms:W3CDTF">2020-08-16T15:39:42Z</dcterms:modified>
</cp:coreProperties>
</file>