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“The Church’s One Foundation”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Church’s one foundation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Is Jesus Christ, her Lord;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She is His new creation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By water and the word;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From heaven, He came and sought her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be His holy bride;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His own blood He bought Her,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for her life He died.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“The Church’s One Foundation”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Elect from every nation,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Yet one o’er all the Earth,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Her charter of salvation—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One Lord, one faith, one birth;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One holy name she blesses,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Partakes one holy food,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to one hope she presses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every grace endued.</a:t>
            </a:r>
          </a:p>
        </p:txBody>
      </p:sp>
    </p:spTree>
    <p:extLst>
      <p:ext uri="{BB962C8B-B14F-4D97-AF65-F5344CB8AC3E}">
        <p14:creationId xmlns:p14="http://schemas.microsoft.com/office/powerpoint/2010/main" val="244790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“The Church’s One Foundation”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‘Mid toil and tribulation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tumult of her war,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She waits the consummation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Of peace forevermore,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‘Til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with the vision glorious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Her longing eyes are blest,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the great church victorious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Shall be the church at rest.</a:t>
            </a:r>
          </a:p>
        </p:txBody>
      </p:sp>
    </p:spTree>
    <p:extLst>
      <p:ext uri="{BB962C8B-B14F-4D97-AF65-F5344CB8AC3E}">
        <p14:creationId xmlns:p14="http://schemas.microsoft.com/office/powerpoint/2010/main" val="164515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“The Church’s One Foundation”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18145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Yet she on Earth hath union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God, the Three in One,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mystic sweet communion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those whose rest is won.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Oh, happy ones and holy!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Lord, give us grace that we,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Like them, the meek and lowly,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On high may dwell with Thee.</a:t>
            </a:r>
          </a:p>
        </p:txBody>
      </p:sp>
    </p:spTree>
    <p:extLst>
      <p:ext uri="{BB962C8B-B14F-4D97-AF65-F5344CB8AC3E}">
        <p14:creationId xmlns:p14="http://schemas.microsoft.com/office/powerpoint/2010/main" val="159261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221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28</cp:revision>
  <dcterms:created xsi:type="dcterms:W3CDTF">2017-06-11T14:47:46Z</dcterms:created>
  <dcterms:modified xsi:type="dcterms:W3CDTF">2020-04-26T15:32:40Z</dcterms:modified>
</cp:coreProperties>
</file>