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160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Spirit of God like a fire is burning;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latter-day glory begins to come forth;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visions and blessings of old are returning;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angels are coming to visit the Earth.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We’ll sing and we’ll shout with the armies of heaven,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“Hosannah,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hosannah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to God and the Lamb!”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glory to them in the highest be given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160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Lord is extending His saints’ understanding,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Restoring their judges and all as at first;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knowledge and power of God are expanding;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veil o’er the Earth is beginning to burst!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We’ll sing and we’ll shout with the armies of heaven,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“Hosannah,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hosannah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to God and the Lamb!”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glory to them in the highest be given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71102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160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call in our solemn assemblies, in spirit,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spread forth the kingdom of heaven abroad,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we through our faith may begin to inherit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visions and blessings and glories of God.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We’ll sing and we’ll shout with the armies of heaven,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“Hosannah,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hosannah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to God and the Lamb!”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glory to them in the highest be given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0417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160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How blessed the day when the lamb and the lion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Shall lie down together without any ire;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Ephraim be crowned with his blessings in Zion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Jesus descends in his chariots of fire.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We’ll sing and we’ll shout with the armies of heaven,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“Hosannah,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hosannah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to God and the Lamb!”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glory to them in the highest be given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404375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350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40</cp:revision>
  <dcterms:created xsi:type="dcterms:W3CDTF">2017-06-11T14:47:46Z</dcterms:created>
  <dcterms:modified xsi:type="dcterms:W3CDTF">2020-08-16T15:41:26Z</dcterms:modified>
</cp:coreProperties>
</file>