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224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have found the glorious gospel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was taught in former years,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its gifts and blessings all so full and free;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my soul is thrilled with gladness,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banished are my fears,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praise the Lord, O my soul!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Abundant mercy, oh, how free!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joyful song my spirit doth accord,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2105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wandered long in darkness,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yet sought the narrow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my life was like the surging of the sea;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now I am rejoicing in this the latter day,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praise the Lord, O my soul!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Abundant mercy, oh, how free!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joyful song my spirit doth accord,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224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once blind eyes are open,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sins are washed away;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kingdom I can very plainly see;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more do fears and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doubtings</a:t>
            </a: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trusting soul dismay,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praise the Lord, O my soul!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Abundant mercy, oh, how free!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joyful song my spirit doth accord,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41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8801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for celestial glory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presence of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work and watch and humbly bow the knee;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longer faith but knowledge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true and sweet accord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Has the precious angel message brought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praise the Lord, O my soul!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Abundant mercy, oh, how free!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joyful song my spirit doth accord,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Since the precious angel message came to 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129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341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37</cp:revision>
  <dcterms:created xsi:type="dcterms:W3CDTF">2017-06-11T14:47:46Z</dcterms:created>
  <dcterms:modified xsi:type="dcterms:W3CDTF">2020-08-16T15:46:33Z</dcterms:modified>
</cp:coreProperties>
</file>