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“Praise to the Living God!”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Praise to the living God!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 praised be His name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Who was and is and is to be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aye the same.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one eternal God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Ere aught that ow appears;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first, the las, beyond all thought,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His timeless years!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“Praise to the Living God!”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His Sprit </a:t>
            </a:r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floweth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free,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High surging where it will;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prophet’s word, He </a:t>
            </a:r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spake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of old;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 </a:t>
            </a:r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speaketh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still.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Established is His law,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And changeless it shall stand,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Deep writ upon the human heart,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On sea, on land.</a:t>
            </a:r>
          </a:p>
        </p:txBody>
      </p:sp>
    </p:spTree>
    <p:extLst>
      <p:ext uri="{BB962C8B-B14F-4D97-AF65-F5344CB8AC3E}">
        <p14:creationId xmlns:p14="http://schemas.microsoft.com/office/powerpoint/2010/main" val="388793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“Praise to the Living God!”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Eternal life hath He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Implanted in the soul;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His love shall be our strength and stay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While ages roll.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Praise to the living God!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 praised be His name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Who was and is and is to be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aye the same.</a:t>
            </a:r>
          </a:p>
        </p:txBody>
      </p:sp>
    </p:spTree>
    <p:extLst>
      <p:ext uri="{BB962C8B-B14F-4D97-AF65-F5344CB8AC3E}">
        <p14:creationId xmlns:p14="http://schemas.microsoft.com/office/powerpoint/2010/main" val="762061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163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47</cp:revision>
  <dcterms:created xsi:type="dcterms:W3CDTF">2017-06-11T14:47:46Z</dcterms:created>
  <dcterms:modified xsi:type="dcterms:W3CDTF">2020-08-16T15:49:32Z</dcterms:modified>
</cp:coreProperties>
</file>