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33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“O my people,”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saith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Spirit,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“Hear the word of God today;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not slothful, but obedient;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world’s momentous day!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honor I have called you—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Honor great as angels know;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Heed ye, then, a Father’s counsel,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by deeds your purpose show.”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“Time is ripe!  My work must hasten!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Whoso will may bide the hour.”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Naught can harm whom God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protecteth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Elements confess His power.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“Up ye, then, to the high places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have bid you occupy!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Peril waits upon the heedless,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Grace upon the souls who try!”</a:t>
            </a:r>
          </a:p>
        </p:txBody>
      </p:sp>
    </p:spTree>
    <p:extLst>
      <p:ext uri="{BB962C8B-B14F-4D97-AF65-F5344CB8AC3E}">
        <p14:creationId xmlns:p14="http://schemas.microsoft.com/office/powerpoint/2010/main" val="31498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“Admonition”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“Love ye me and love all people—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Love as I have loved you;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your calling– this my purpose—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Thus be my disciples true.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in this exalted station,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Your companion I will be;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Every promise of my Scriptures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Will be verified in Thee.”</a:t>
            </a:r>
          </a:p>
        </p:txBody>
      </p:sp>
    </p:spTree>
    <p:extLst>
      <p:ext uri="{BB962C8B-B14F-4D97-AF65-F5344CB8AC3E}">
        <p14:creationId xmlns:p14="http://schemas.microsoft.com/office/powerpoint/2010/main" val="34326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“Get ye up, then, to your mountain,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of this closing day!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glory of my coming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Waits to break upon your way!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Forth from thence your testimony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to trembling nations go,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world confess that with you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has residence below.”</a:t>
            </a:r>
          </a:p>
        </p:txBody>
      </p:sp>
    </p:spTree>
    <p:extLst>
      <p:ext uri="{BB962C8B-B14F-4D97-AF65-F5344CB8AC3E}">
        <p14:creationId xmlns:p14="http://schemas.microsoft.com/office/powerpoint/2010/main" val="1288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43</cp:revision>
  <dcterms:created xsi:type="dcterms:W3CDTF">2017-06-11T14:47:46Z</dcterms:created>
  <dcterms:modified xsi:type="dcterms:W3CDTF">2020-08-16T15:52:43Z</dcterms:modified>
</cp:coreProperties>
</file>