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Waits in Zion, Lord, for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waits in Zion, Lord, for Thee;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saints adore Thy holy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creatures bend the obedient knee,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humble Thy protection claim.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hand has raised us from the dust;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breath of life Thy Spirit gave.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Where but in Thee can mortals trust?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but our God has power to save?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Waits in Zion, Lord, for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1398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Here at the portal of Thy house,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leave our mortal hopes and fears;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Answer our prayers and bless our vows,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Accept our praise and dry our tears.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 shall our sun of hope arise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brighter and still brighter ray,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Thou shalt bless our longing eyes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beams of everlasting day.</a:t>
            </a:r>
          </a:p>
        </p:txBody>
      </p:sp>
    </p:spTree>
    <p:extLst>
      <p:ext uri="{BB962C8B-B14F-4D97-AF65-F5344CB8AC3E}">
        <p14:creationId xmlns:p14="http://schemas.microsoft.com/office/powerpoint/2010/main" val="325340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36</cp:revision>
  <dcterms:created xsi:type="dcterms:W3CDTF">2017-06-11T14:47:46Z</dcterms:created>
  <dcterms:modified xsi:type="dcterms:W3CDTF">2020-08-02T15:40:09Z</dcterms:modified>
</cp:coreProperties>
</file>