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“Onward, Christian Soldiers!”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187750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Onward, Christian soldiers! Marching as to war,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the cross of Jesus, going on before;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Christ, the royal Master, leads against the foe;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Forward into battle, see His banners go!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Onward, Christian soldiers! Marching as to war,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the cross of Jesus, going on before.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“Onward, Christian Soldiers!”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124998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Like a mighty army moves the church of God;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Brothers, we are treading where the saints have trod.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are not divided, all one body we,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One in hope and doctrine, one in charity.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Onward, Christian soldiers! Marching as to war,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the cross of Jesus going on before.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68839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“Onward, Christian Soldiers!”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90695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Crowns and thrones may perish, kingdoms rise and wane,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But the Church of Jesus, constant will remain;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Gates of hell can never against that church prevail;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have Christ’s own promise, and that cannot fail.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Onward, Christian soldiers! Marching as to war,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the cross of Jesus going on before.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9679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“Onward, Christian Soldiers!”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63801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Onward then, ye people! join our happy throng;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Blend with ours your voices in the triumph song;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Glory, laud, and honor unto Christ, the King—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This through countless ages men and angels sing.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Onward, Christian soldiers! Marching as to war,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the cross of Jesus going on before.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0598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266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42</cp:revision>
  <dcterms:created xsi:type="dcterms:W3CDTF">2017-06-11T14:47:46Z</dcterms:created>
  <dcterms:modified xsi:type="dcterms:W3CDTF">2020-08-30T15:48:39Z</dcterms:modified>
</cp:coreProperties>
</file>