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“Come Sound His Praise Abroad”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sound His praise abroad,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hymns of glory sing;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Jehovah is the sovereign God,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universal King.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formed the deeps unknown;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gave the seas their bound,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watery worlds are all His own,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all the solid ground.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“Come Sound His Praise Abroad”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worship at His throne,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bow before the Lord;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are His work, and not our own;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formed us by His word.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Today attend His voice,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Nor dare provoke His rod;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Come, like the people of His choice,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own your gracious God.</a:t>
            </a:r>
          </a:p>
        </p:txBody>
      </p:sp>
    </p:spTree>
    <p:extLst>
      <p:ext uri="{BB962C8B-B14F-4D97-AF65-F5344CB8AC3E}">
        <p14:creationId xmlns:p14="http://schemas.microsoft.com/office/powerpoint/2010/main" val="367856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18</cp:revision>
  <dcterms:created xsi:type="dcterms:W3CDTF">2017-06-11T14:47:46Z</dcterms:created>
  <dcterms:modified xsi:type="dcterms:W3CDTF">2020-08-02T15:54:04Z</dcterms:modified>
</cp:coreProperties>
</file>