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7654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 Master, let me walk with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lowly paths of service free;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Tell me Thy secret; help me bear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strain of toil, the fret of care.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me, the slow of heart, to move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some clear, winning word of love;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me, the wayward feet to stay,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guide them in the homeward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“O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me Thy patience; still with Thee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closer, dearer company,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work that keeps faith sweet and strong,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trust that triumphs over wrong.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hope that sends a shining ray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Far down the future’s broadening way,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peace that only Thou canst give,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Thee, O Master, let me live.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50</cp:revision>
  <dcterms:created xsi:type="dcterms:W3CDTF">2017-06-11T14:47:46Z</dcterms:created>
  <dcterms:modified xsi:type="dcterms:W3CDTF">2020-07-19T17:24:59Z</dcterms:modified>
</cp:coreProperties>
</file>