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“Stand Up, Stand Up For Jesus”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Stand up, stand up for Jesus,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Ye soldiers of the cross;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Lift high His royal banner,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It must not suffer loss;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From victory unto victory,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His army shall He lead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‘Til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every foe is vanquished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Christ is Lord indeed.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“Stand Up, Stand Up For Jesus”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Stand up, stand up for Jesus,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trumpet call obey;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Forth to the mighty conflict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this His glorious day;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Ye that are men, now serve Him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Against unnumbered foes;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courage rise with danger,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strength to strength oppose.</a:t>
            </a:r>
          </a:p>
        </p:txBody>
      </p:sp>
    </p:spTree>
    <p:extLst>
      <p:ext uri="{BB962C8B-B14F-4D97-AF65-F5344CB8AC3E}">
        <p14:creationId xmlns:p14="http://schemas.microsoft.com/office/powerpoint/2010/main" val="99407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1E2E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“Stand Up, Stand Up For Jesus”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Stand up, stand up for Jesus,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Stand in His strength alone;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arm of flesh will fail you,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Ye dare not trust your own;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Put on the gospel armor,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Each piece put on with prayer;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Where duty calls, or danger,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Be never wanting there.</a:t>
            </a:r>
          </a:p>
        </p:txBody>
      </p:sp>
    </p:spTree>
    <p:extLst>
      <p:ext uri="{BB962C8B-B14F-4D97-AF65-F5344CB8AC3E}">
        <p14:creationId xmlns:p14="http://schemas.microsoft.com/office/powerpoint/2010/main" val="116995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1E2E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“Stand Up, Stand Up For Jesus”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Stand up, stand up for Jesus,</a:t>
            </a:r>
          </a:p>
          <a:p>
            <a:pPr algn="ctr">
              <a:defRPr/>
            </a:pP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strife will not be long;</a:t>
            </a:r>
          </a:p>
          <a:p>
            <a:pPr algn="ctr">
              <a:defRPr/>
            </a:pP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This day the noise of battle,</a:t>
            </a:r>
          </a:p>
          <a:p>
            <a:pPr algn="ctr">
              <a:defRPr/>
            </a:pP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next the victor’s song;</a:t>
            </a:r>
          </a:p>
          <a:p>
            <a:pPr algn="ctr">
              <a:defRPr/>
            </a:pPr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>
              <a:defRPr/>
            </a:pP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him that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overcometh</a:t>
            </a:r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>
              <a:defRPr/>
            </a:pP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 crown of life shall be;</a:t>
            </a:r>
          </a:p>
          <a:p>
            <a:pPr algn="ctr">
              <a:defRPr/>
            </a:pP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He, with the King of glory,</a:t>
            </a:r>
          </a:p>
          <a:p>
            <a:pPr algn="ctr">
              <a:defRPr/>
            </a:pP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Shall reign eternally.</a:t>
            </a:r>
          </a:p>
        </p:txBody>
      </p:sp>
    </p:spTree>
    <p:extLst>
      <p:ext uri="{BB962C8B-B14F-4D97-AF65-F5344CB8AC3E}">
        <p14:creationId xmlns:p14="http://schemas.microsoft.com/office/powerpoint/2010/main" val="360209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237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54</cp:revision>
  <dcterms:created xsi:type="dcterms:W3CDTF">2017-06-11T14:47:46Z</dcterms:created>
  <dcterms:modified xsi:type="dcterms:W3CDTF">2020-08-30T15:51:36Z</dcterms:modified>
</cp:coreProperties>
</file>