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“With Happy Voices Ringing”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happy voices ringing,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children, Lord, appear,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Their joyous praises bringing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anthems full and clear.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skies of golden splendor,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azure rolling sea,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blossoms sweet and tender,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Lord, we worship Thee. 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“With Happy Voices Ringing”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What though no eye beholds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 hand Thy though may fee,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universe unfolds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starry heavens reveal.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earth and all its glory,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homes and all we love,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Tell forth the wondrous story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One who reigns above.</a:t>
            </a:r>
          </a:p>
        </p:txBody>
      </p:sp>
    </p:spTree>
    <p:extLst>
      <p:ext uri="{BB962C8B-B14F-4D97-AF65-F5344CB8AC3E}">
        <p14:creationId xmlns:p14="http://schemas.microsoft.com/office/powerpoint/2010/main" val="204714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“With Happy Voices Ringing”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shall we not adore Thee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more than joyous song,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live in truth before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beautiful and strong?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Lord, bless our souls’ endeavor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servants true to be,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through all life, forever,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live our praise to Thee.</a:t>
            </a:r>
          </a:p>
        </p:txBody>
      </p:sp>
    </p:spTree>
    <p:extLst>
      <p:ext uri="{BB962C8B-B14F-4D97-AF65-F5344CB8AC3E}">
        <p14:creationId xmlns:p14="http://schemas.microsoft.com/office/powerpoint/2010/main" val="229672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21</cp:revision>
  <dcterms:created xsi:type="dcterms:W3CDTF">2017-06-11T14:47:46Z</dcterms:created>
  <dcterms:modified xsi:type="dcterms:W3CDTF">2020-08-02T15:55:01Z</dcterms:modified>
</cp:coreProperties>
</file>