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Rejoice, ye Saints of latter days,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 up your heads and sing!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one accord, unite to praise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Your everlasting King.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more in darkness need you walk,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Nor tread in error’s night,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Most High again has called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darkness into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Holy Spirit is sent down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in the days of old,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bring to mind things that are past,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things to come unfold.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may it rest upon us now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we’re assembled here,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 consolation to our souls,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drooping spirits cheer.</a:t>
            </a:r>
          </a:p>
        </p:txBody>
      </p:sp>
    </p:spTree>
    <p:extLst>
      <p:ext uri="{BB962C8B-B14F-4D97-AF65-F5344CB8AC3E}">
        <p14:creationId xmlns:p14="http://schemas.microsoft.com/office/powerpoint/2010/main" val="14848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1290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may it ever guide our feet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ways of righteousness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we may be accounted meet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dwell in blessedness.</a:t>
            </a:r>
          </a:p>
        </p:txBody>
      </p:sp>
    </p:spTree>
    <p:extLst>
      <p:ext uri="{BB962C8B-B14F-4D97-AF65-F5344CB8AC3E}">
        <p14:creationId xmlns:p14="http://schemas.microsoft.com/office/powerpoint/2010/main" val="196561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2020-08-30T15:53:38Z</dcterms:modified>
</cp:coreProperties>
</file>