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is My Strong Salvation”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7832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 is my strong salvation;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foe have I to fear?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darkness and temptation,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light, my help is near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hosts encamp around me,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Firm to the fight I stand;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terror can confound me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God at my right hand?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 is My Strong Salvation”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Place on the Lord reliance,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soul, with courage wait;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truth be thine affiance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faint and desolate.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might thy heart shall strengthen,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love thy joy increase;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Mercy thy days shall lengthen,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Lord will give thee peace.</a:t>
            </a:r>
          </a:p>
        </p:txBody>
      </p:sp>
    </p:spTree>
    <p:extLst>
      <p:ext uri="{BB962C8B-B14F-4D97-AF65-F5344CB8AC3E}">
        <p14:creationId xmlns:p14="http://schemas.microsoft.com/office/powerpoint/2010/main" val="379626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35</cp:revision>
  <dcterms:created xsi:type="dcterms:W3CDTF">2017-06-11T14:47:46Z</dcterms:created>
  <dcterms:modified xsi:type="dcterms:W3CDTF">2020-08-30T15:54:32Z</dcterms:modified>
</cp:coreProperties>
</file>