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“Begone, Unbelief”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Begone, unbelief, my Savior is near,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for my relief will surely appear.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prayer, let me wrestle, and He will perform;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Christ in the vessel, I smile at the storm.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Though dark be my way, since He is my guide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‘Tis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mine to obey, ‘tis His to provide.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Though cisterns be broken, and creatures all fail,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word He has spoken will surely prevail.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“Begone, Unbelief”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13118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love in time past forbids me to think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He’ll leave me at last in trouble to sink.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Each sweet Ebenezer I have in review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Confirms His good pleasure to bring me quite through.</a:t>
            </a:r>
          </a:p>
        </p:txBody>
      </p:sp>
    </p:spTree>
    <p:extLst>
      <p:ext uri="{BB962C8B-B14F-4D97-AF65-F5344CB8AC3E}">
        <p14:creationId xmlns:p14="http://schemas.microsoft.com/office/powerpoint/2010/main" val="409583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43</cp:revision>
  <dcterms:created xsi:type="dcterms:W3CDTF">2017-06-11T14:47:46Z</dcterms:created>
  <dcterms:modified xsi:type="dcterms:W3CDTF">2020-08-30T15:58:39Z</dcterms:modified>
</cp:coreProperties>
</file>